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32"/>
  </p:notesMasterIdLst>
  <p:handoutMasterIdLst>
    <p:handoutMasterId r:id="rId33"/>
  </p:handoutMasterIdLst>
  <p:sldIdLst>
    <p:sldId id="256" r:id="rId5"/>
    <p:sldId id="257" r:id="rId6"/>
    <p:sldId id="258" r:id="rId7"/>
    <p:sldId id="285" r:id="rId8"/>
    <p:sldId id="286" r:id="rId9"/>
    <p:sldId id="298" r:id="rId10"/>
    <p:sldId id="301" r:id="rId11"/>
    <p:sldId id="302" r:id="rId12"/>
    <p:sldId id="303" r:id="rId13"/>
    <p:sldId id="304" r:id="rId14"/>
    <p:sldId id="305" r:id="rId15"/>
    <p:sldId id="306" r:id="rId16"/>
    <p:sldId id="299" r:id="rId17"/>
    <p:sldId id="300" r:id="rId18"/>
    <p:sldId id="263" r:id="rId19"/>
    <p:sldId id="287" r:id="rId20"/>
    <p:sldId id="289" r:id="rId21"/>
    <p:sldId id="290" r:id="rId22"/>
    <p:sldId id="291" r:id="rId23"/>
    <p:sldId id="288" r:id="rId24"/>
    <p:sldId id="292" r:id="rId25"/>
    <p:sldId id="293" r:id="rId26"/>
    <p:sldId id="294" r:id="rId27"/>
    <p:sldId id="295" r:id="rId28"/>
    <p:sldId id="296" r:id="rId29"/>
    <p:sldId id="297" r:id="rId30"/>
    <p:sldId id="279" r:id="rId3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6984"/>
    <a:srgbClr val="3F5779"/>
    <a:srgbClr val="59C5EC"/>
    <a:srgbClr val="E8EFF3"/>
    <a:srgbClr val="000000"/>
    <a:srgbClr val="5A82A0"/>
    <a:srgbClr val="6D3B4F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3296810-A885-4BE3-A3E7-6D5BEEA58F3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315" autoAdjust="0"/>
  </p:normalViewPr>
  <p:slideViewPr>
    <p:cSldViewPr snapToGrid="0" showGuides="1">
      <p:cViewPr varScale="1">
        <p:scale>
          <a:sx n="84" d="100"/>
          <a:sy n="84" d="100"/>
        </p:scale>
        <p:origin x="59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8BE3F8-F318-49BE-8635-B51FC9FEF0F5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0A79A6D-A3C6-4428-B446-F2228804AA35}">
      <dgm:prSet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r>
            <a:rPr lang="en-US" b="1" dirty="0">
              <a:solidFill>
                <a:srgbClr val="7B6984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It includes the basic designing with good navigation skills.</a:t>
          </a:r>
          <a:endParaRPr lang="en-US" dirty="0">
            <a:solidFill>
              <a:srgbClr val="7B6984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079BA1E-A955-4DF3-ADFA-88F10B77B60F}" type="parTrans" cxnId="{C23ED517-0DB1-4ED4-9283-535584FF686F}">
      <dgm:prSet/>
      <dgm:spPr/>
      <dgm:t>
        <a:bodyPr/>
        <a:lstStyle/>
        <a:p>
          <a:endParaRPr lang="en-US"/>
        </a:p>
      </dgm:t>
    </dgm:pt>
    <dgm:pt modelId="{4C4584B9-F0B9-4A91-B743-D1CD95625C1E}" type="sibTrans" cxnId="{C23ED517-0DB1-4ED4-9283-535584FF686F}">
      <dgm:prSet/>
      <dgm:spPr/>
      <dgm:t>
        <a:bodyPr/>
        <a:lstStyle/>
        <a:p>
          <a:endParaRPr lang="en-US"/>
        </a:p>
      </dgm:t>
    </dgm:pt>
    <dgm:pt modelId="{5B7FB995-9A27-4D79-990F-330B7B2DBA1C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The home page is designed in such a way that a person can have the  complete synopsis of the site from the main page itself.</a:t>
          </a:r>
        </a:p>
      </dgm:t>
    </dgm:pt>
    <dgm:pt modelId="{FC916A4C-7045-442C-B376-6619889D6BC0}" type="parTrans" cxnId="{11082243-7555-4123-9E09-BC1DCC583D15}">
      <dgm:prSet/>
      <dgm:spPr/>
      <dgm:t>
        <a:bodyPr/>
        <a:lstStyle/>
        <a:p>
          <a:endParaRPr lang="en-US"/>
        </a:p>
      </dgm:t>
    </dgm:pt>
    <dgm:pt modelId="{24127B9C-17A8-4CFF-B7ED-7ECE2397FCC2}" type="sibTrans" cxnId="{11082243-7555-4123-9E09-BC1DCC583D15}">
      <dgm:prSet/>
      <dgm:spPr/>
      <dgm:t>
        <a:bodyPr/>
        <a:lstStyle/>
        <a:p>
          <a:endParaRPr lang="en-US"/>
        </a:p>
      </dgm:t>
    </dgm:pt>
    <dgm:pt modelId="{06B0BBC5-38D6-4FE0-98B9-7C0B753ABE1F}">
      <dgm:prSet/>
      <dgm:spPr/>
      <dgm:t>
        <a:bodyPr/>
        <a:lstStyle/>
        <a:p>
          <a:r>
            <a:rPr lang="en-US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Views Website Logo, Banners or Slideshow which are integrated with  Home Page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051276-BAB8-431C-8C83-3B138850F4E3}" type="parTrans" cxnId="{9D7BB4A0-0342-47BC-B0D4-9030F5F07BF7}">
      <dgm:prSet/>
      <dgm:spPr/>
      <dgm:t>
        <a:bodyPr/>
        <a:lstStyle/>
        <a:p>
          <a:endParaRPr lang="en-US"/>
        </a:p>
      </dgm:t>
    </dgm:pt>
    <dgm:pt modelId="{D5E0159E-312D-481E-AD1B-B5185A36A215}" type="sibTrans" cxnId="{9D7BB4A0-0342-47BC-B0D4-9030F5F07BF7}">
      <dgm:prSet/>
      <dgm:spPr/>
      <dgm:t>
        <a:bodyPr/>
        <a:lstStyle/>
        <a:p>
          <a:endParaRPr lang="en-US"/>
        </a:p>
      </dgm:t>
    </dgm:pt>
    <dgm:pt modelId="{27ACAA1F-77AF-4585-A1D4-73B9E3D3B946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View list of Latest Products available with details like Product Title,  Image, View links for Login and Sign Up. Clicking on any link, User will  navigate that particular Page</a:t>
          </a:r>
        </a:p>
      </dgm:t>
    </dgm:pt>
    <dgm:pt modelId="{C380384E-A416-4AAF-A36E-465CC6607603}" type="sibTrans" cxnId="{90B20BB3-5CB8-4E98-BB2E-837E85FD02B9}">
      <dgm:prSet/>
      <dgm:spPr/>
      <dgm:t>
        <a:bodyPr/>
        <a:lstStyle/>
        <a:p>
          <a:endParaRPr lang="en-US"/>
        </a:p>
      </dgm:t>
    </dgm:pt>
    <dgm:pt modelId="{3C47CF6D-3334-477D-804F-58C11F81828B}" type="parTrans" cxnId="{90B20BB3-5CB8-4E98-BB2E-837E85FD02B9}">
      <dgm:prSet/>
      <dgm:spPr/>
      <dgm:t>
        <a:bodyPr/>
        <a:lstStyle/>
        <a:p>
          <a:endParaRPr lang="en-US"/>
        </a:p>
      </dgm:t>
    </dgm:pt>
    <dgm:pt modelId="{1F117EA6-2EF3-4725-BCC8-7AC5E199DF70}" type="pres">
      <dgm:prSet presAssocID="{E48BE3F8-F318-49BE-8635-B51FC9FEF0F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3E2D3A9-6FD1-4C56-84E0-A7AE2A0D0333}" type="pres">
      <dgm:prSet presAssocID="{60A79A6D-A3C6-4428-B446-F2228804AA35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9A8B64-E0CA-4990-AEB7-46B3D33AC997}" type="pres">
      <dgm:prSet presAssocID="{4C4584B9-F0B9-4A91-B743-D1CD95625C1E}" presName="spacer" presStyleCnt="0"/>
      <dgm:spPr/>
    </dgm:pt>
    <dgm:pt modelId="{45097E87-4139-4531-8CAD-986283D75F19}" type="pres">
      <dgm:prSet presAssocID="{5B7FB995-9A27-4D79-990F-330B7B2DBA1C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B94249-DE47-44E4-BE52-FB4F366A5CBA}" type="pres">
      <dgm:prSet presAssocID="{5B7FB995-9A27-4D79-990F-330B7B2DBA1C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0B20BB3-5CB8-4E98-BB2E-837E85FD02B9}" srcId="{5B7FB995-9A27-4D79-990F-330B7B2DBA1C}" destId="{27ACAA1F-77AF-4585-A1D4-73B9E3D3B946}" srcOrd="1" destOrd="0" parTransId="{3C47CF6D-3334-477D-804F-58C11F81828B}" sibTransId="{C380384E-A416-4AAF-A36E-465CC6607603}"/>
    <dgm:cxn modelId="{11082243-7555-4123-9E09-BC1DCC583D15}" srcId="{E48BE3F8-F318-49BE-8635-B51FC9FEF0F5}" destId="{5B7FB995-9A27-4D79-990F-330B7B2DBA1C}" srcOrd="1" destOrd="0" parTransId="{FC916A4C-7045-442C-B376-6619889D6BC0}" sibTransId="{24127B9C-17A8-4CFF-B7ED-7ECE2397FCC2}"/>
    <dgm:cxn modelId="{AE64EBBB-78CB-4579-871A-5D39C4CA10E0}" type="presOf" srcId="{06B0BBC5-38D6-4FE0-98B9-7C0B753ABE1F}" destId="{7AB94249-DE47-44E4-BE52-FB4F366A5CBA}" srcOrd="0" destOrd="0" presId="urn:microsoft.com/office/officeart/2005/8/layout/vList2"/>
    <dgm:cxn modelId="{C23ED517-0DB1-4ED4-9283-535584FF686F}" srcId="{E48BE3F8-F318-49BE-8635-B51FC9FEF0F5}" destId="{60A79A6D-A3C6-4428-B446-F2228804AA35}" srcOrd="0" destOrd="0" parTransId="{C079BA1E-A955-4DF3-ADFA-88F10B77B60F}" sibTransId="{4C4584B9-F0B9-4A91-B743-D1CD95625C1E}"/>
    <dgm:cxn modelId="{65BFF509-7790-47EE-9208-FFDA55835DCB}" type="presOf" srcId="{27ACAA1F-77AF-4585-A1D4-73B9E3D3B946}" destId="{7AB94249-DE47-44E4-BE52-FB4F366A5CBA}" srcOrd="0" destOrd="1" presId="urn:microsoft.com/office/officeart/2005/8/layout/vList2"/>
    <dgm:cxn modelId="{01E965C0-DBC8-4C27-B08E-988BBFAAB2EB}" type="presOf" srcId="{5B7FB995-9A27-4D79-990F-330B7B2DBA1C}" destId="{45097E87-4139-4531-8CAD-986283D75F19}" srcOrd="0" destOrd="0" presId="urn:microsoft.com/office/officeart/2005/8/layout/vList2"/>
    <dgm:cxn modelId="{9D7BB4A0-0342-47BC-B0D4-9030F5F07BF7}" srcId="{5B7FB995-9A27-4D79-990F-330B7B2DBA1C}" destId="{06B0BBC5-38D6-4FE0-98B9-7C0B753ABE1F}" srcOrd="0" destOrd="0" parTransId="{1E051276-BAB8-431C-8C83-3B138850F4E3}" sibTransId="{D5E0159E-312D-481E-AD1B-B5185A36A215}"/>
    <dgm:cxn modelId="{2A8556CC-7B7B-46FD-A726-1E372C14E669}" type="presOf" srcId="{E48BE3F8-F318-49BE-8635-B51FC9FEF0F5}" destId="{1F117EA6-2EF3-4725-BCC8-7AC5E199DF70}" srcOrd="0" destOrd="0" presId="urn:microsoft.com/office/officeart/2005/8/layout/vList2"/>
    <dgm:cxn modelId="{76A469EE-AB02-45D5-91C8-594FF19FCF1C}" type="presOf" srcId="{60A79A6D-A3C6-4428-B446-F2228804AA35}" destId="{E3E2D3A9-6FD1-4C56-84E0-A7AE2A0D0333}" srcOrd="0" destOrd="0" presId="urn:microsoft.com/office/officeart/2005/8/layout/vList2"/>
    <dgm:cxn modelId="{3AB17C64-B0B8-4ADA-BC4A-7CC59545DB49}" type="presParOf" srcId="{1F117EA6-2EF3-4725-BCC8-7AC5E199DF70}" destId="{E3E2D3A9-6FD1-4C56-84E0-A7AE2A0D0333}" srcOrd="0" destOrd="0" presId="urn:microsoft.com/office/officeart/2005/8/layout/vList2"/>
    <dgm:cxn modelId="{F58EA0A0-5825-41AE-ACD7-8F8597712A84}" type="presParOf" srcId="{1F117EA6-2EF3-4725-BCC8-7AC5E199DF70}" destId="{BB9A8B64-E0CA-4990-AEB7-46B3D33AC997}" srcOrd="1" destOrd="0" presId="urn:microsoft.com/office/officeart/2005/8/layout/vList2"/>
    <dgm:cxn modelId="{F4EBA7BF-F7D6-430A-8E09-8A35FEA906F5}" type="presParOf" srcId="{1F117EA6-2EF3-4725-BCC8-7AC5E199DF70}" destId="{45097E87-4139-4531-8CAD-986283D75F19}" srcOrd="2" destOrd="0" presId="urn:microsoft.com/office/officeart/2005/8/layout/vList2"/>
    <dgm:cxn modelId="{3DC20C9B-76F4-4A87-8FE2-FED2E5F46CAD}" type="presParOf" srcId="{1F117EA6-2EF3-4725-BCC8-7AC5E199DF70}" destId="{7AB94249-DE47-44E4-BE52-FB4F366A5CBA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DB8AFB-9E5C-4C8B-993D-99E62A66E935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8857988-22B8-4492-95B6-212D2E9DA2A5}">
      <dgm:prSet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r>
            <a:rPr lang="en-US" dirty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Product name</a:t>
          </a:r>
        </a:p>
      </dgm:t>
    </dgm:pt>
    <dgm:pt modelId="{DDBA0078-5D17-4B34-83DD-BA08C7BBE324}" type="sibTrans" cxnId="{952B8A46-C12F-4FE1-8B69-F5623DED2635}">
      <dgm:prSet/>
      <dgm:spPr/>
      <dgm:t>
        <a:bodyPr/>
        <a:lstStyle/>
        <a:p>
          <a:endParaRPr lang="en-US"/>
        </a:p>
      </dgm:t>
    </dgm:pt>
    <dgm:pt modelId="{1E81FFB4-B35E-45FF-A91A-A357DD81F4B8}" type="parTrans" cxnId="{952B8A46-C12F-4FE1-8B69-F5623DED2635}">
      <dgm:prSet/>
      <dgm:spPr/>
      <dgm:t>
        <a:bodyPr/>
        <a:lstStyle/>
        <a:p>
          <a:endParaRPr lang="en-US"/>
        </a:p>
      </dgm:t>
    </dgm:pt>
    <dgm:pt modelId="{2D271726-DA2B-4758-A8ED-8018670007BB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Product Image</a:t>
          </a:r>
        </a:p>
      </dgm:t>
    </dgm:pt>
    <dgm:pt modelId="{DC9A7EDA-0A46-47AD-A475-EFD22467F1B1}" type="sibTrans" cxnId="{97BF20DB-ABF4-4102-8C5A-7EED8D30DEE1}">
      <dgm:prSet/>
      <dgm:spPr/>
      <dgm:t>
        <a:bodyPr/>
        <a:lstStyle/>
        <a:p>
          <a:endParaRPr lang="en-US"/>
        </a:p>
      </dgm:t>
    </dgm:pt>
    <dgm:pt modelId="{FF6F574F-819D-4413-B620-124CA83BD839}" type="parTrans" cxnId="{97BF20DB-ABF4-4102-8C5A-7EED8D30DEE1}">
      <dgm:prSet/>
      <dgm:spPr/>
      <dgm:t>
        <a:bodyPr/>
        <a:lstStyle/>
        <a:p>
          <a:endParaRPr lang="en-US"/>
        </a:p>
      </dgm:t>
    </dgm:pt>
    <dgm:pt modelId="{FBBD0E07-6383-40D3-ACA0-6488B68C5791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Option to view Videos</a:t>
          </a:r>
        </a:p>
      </dgm:t>
    </dgm:pt>
    <dgm:pt modelId="{DB5B37F2-E453-47F8-AECE-AC42F88C4B06}" type="sibTrans" cxnId="{5E62B9CE-C5CB-48B1-A8E2-6E6BC0513BF2}">
      <dgm:prSet/>
      <dgm:spPr/>
      <dgm:t>
        <a:bodyPr/>
        <a:lstStyle/>
        <a:p>
          <a:endParaRPr lang="en-US"/>
        </a:p>
      </dgm:t>
    </dgm:pt>
    <dgm:pt modelId="{8058BFCA-B84F-4ED8-8BB6-94FE2CC9D7CE}" type="parTrans" cxnId="{5E62B9CE-C5CB-48B1-A8E2-6E6BC0513BF2}">
      <dgm:prSet/>
      <dgm:spPr/>
      <dgm:t>
        <a:bodyPr/>
        <a:lstStyle/>
        <a:p>
          <a:endParaRPr lang="en-US"/>
        </a:p>
      </dgm:t>
    </dgm:pt>
    <dgm:pt modelId="{21712736-46C7-4851-9890-C59C45F8A366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Price</a:t>
          </a:r>
        </a:p>
      </dgm:t>
    </dgm:pt>
    <dgm:pt modelId="{8F45D739-B501-4806-A192-6F5858A2CDB1}" type="sibTrans" cxnId="{9BE767C2-6440-48F3-ADAE-205D562FD9E7}">
      <dgm:prSet/>
      <dgm:spPr/>
      <dgm:t>
        <a:bodyPr/>
        <a:lstStyle/>
        <a:p>
          <a:endParaRPr lang="en-US"/>
        </a:p>
      </dgm:t>
    </dgm:pt>
    <dgm:pt modelId="{53482474-FCCB-4DD2-8211-4DA31B2F83D7}" type="parTrans" cxnId="{9BE767C2-6440-48F3-ADAE-205D562FD9E7}">
      <dgm:prSet/>
      <dgm:spPr/>
      <dgm:t>
        <a:bodyPr/>
        <a:lstStyle/>
        <a:p>
          <a:endParaRPr lang="en-US"/>
        </a:p>
      </dgm:t>
    </dgm:pt>
    <dgm:pt modelId="{AAE1226D-64CC-4352-B08D-74CDC09A5DDD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Discounted Price (if any)</a:t>
          </a:r>
        </a:p>
      </dgm:t>
    </dgm:pt>
    <dgm:pt modelId="{A33F9FC4-A710-4556-A26B-32B8C308849B}" type="sibTrans" cxnId="{4654BC2B-9DA6-4D75-8637-F7CC25B821A7}">
      <dgm:prSet/>
      <dgm:spPr/>
      <dgm:t>
        <a:bodyPr/>
        <a:lstStyle/>
        <a:p>
          <a:endParaRPr lang="en-US"/>
        </a:p>
      </dgm:t>
    </dgm:pt>
    <dgm:pt modelId="{0F1E8169-0882-4695-92F4-49C7C1F9FEF2}" type="parTrans" cxnId="{4654BC2B-9DA6-4D75-8637-F7CC25B821A7}">
      <dgm:prSet/>
      <dgm:spPr/>
      <dgm:t>
        <a:bodyPr/>
        <a:lstStyle/>
        <a:p>
          <a:endParaRPr lang="en-US"/>
        </a:p>
      </dgm:t>
    </dgm:pt>
    <dgm:pt modelId="{EFA00633-F0C6-4B25-9FA9-1C642F3FF5BA}">
      <dgm:prSet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Buy Now </a:t>
          </a:r>
          <a:r>
            <a:rPr lang="en-US" dirty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Button</a:t>
          </a:r>
        </a:p>
      </dgm:t>
    </dgm:pt>
    <dgm:pt modelId="{8082E527-1879-4017-ACCD-CE42F0C81C12}" type="sibTrans" cxnId="{612B230C-C222-478C-9687-AF685DE949AB}">
      <dgm:prSet/>
      <dgm:spPr/>
      <dgm:t>
        <a:bodyPr/>
        <a:lstStyle/>
        <a:p>
          <a:endParaRPr lang="en-US"/>
        </a:p>
      </dgm:t>
    </dgm:pt>
    <dgm:pt modelId="{DC17C6AD-6E7F-4517-BD65-1ED4E7BA5EE9}" type="parTrans" cxnId="{612B230C-C222-478C-9687-AF685DE949AB}">
      <dgm:prSet/>
      <dgm:spPr/>
      <dgm:t>
        <a:bodyPr/>
        <a:lstStyle/>
        <a:p>
          <a:endParaRPr lang="en-US"/>
        </a:p>
      </dgm:t>
    </dgm:pt>
    <dgm:pt modelId="{B2E9FDF6-ED11-4820-8741-FC57919829B3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Quick View</a:t>
          </a:r>
        </a:p>
      </dgm:t>
    </dgm:pt>
    <dgm:pt modelId="{A3386B76-DA80-4915-8CF4-CC46AF4FE0F9}" type="sibTrans" cxnId="{57713DE9-1474-43E5-B7F2-8427BF899AA0}">
      <dgm:prSet/>
      <dgm:spPr/>
      <dgm:t>
        <a:bodyPr/>
        <a:lstStyle/>
        <a:p>
          <a:endParaRPr lang="en-US"/>
        </a:p>
      </dgm:t>
    </dgm:pt>
    <dgm:pt modelId="{280B9BD3-EEE5-409C-B2B4-0E33B938EFE1}" type="parTrans" cxnId="{57713DE9-1474-43E5-B7F2-8427BF899AA0}">
      <dgm:prSet/>
      <dgm:spPr/>
      <dgm:t>
        <a:bodyPr/>
        <a:lstStyle/>
        <a:p>
          <a:endParaRPr lang="en-US"/>
        </a:p>
      </dgm:t>
    </dgm:pt>
    <dgm:pt modelId="{18C6C620-B5B3-4DCC-917E-21B95E278392}" type="pres">
      <dgm:prSet presAssocID="{A0DB8AFB-9E5C-4C8B-993D-99E62A66E93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40CD0EA-B44B-4963-8E6B-F7889CABFC49}" type="pres">
      <dgm:prSet presAssocID="{E8857988-22B8-4492-95B6-212D2E9DA2A5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4F873C-E70F-484C-81FC-048D69C53266}" type="pres">
      <dgm:prSet presAssocID="{DDBA0078-5D17-4B34-83DD-BA08C7BBE324}" presName="spacer" presStyleCnt="0"/>
      <dgm:spPr/>
    </dgm:pt>
    <dgm:pt modelId="{E426F8AC-EE2D-47F3-998A-650C89E6C477}" type="pres">
      <dgm:prSet presAssocID="{2D271726-DA2B-4758-A8ED-8018670007BB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D9091A-2F32-4515-B68E-EC0CC467B87C}" type="pres">
      <dgm:prSet presAssocID="{DC9A7EDA-0A46-47AD-A475-EFD22467F1B1}" presName="spacer" presStyleCnt="0"/>
      <dgm:spPr/>
    </dgm:pt>
    <dgm:pt modelId="{BF88BAE2-7AE8-4A30-A58D-95E57643BA26}" type="pres">
      <dgm:prSet presAssocID="{FBBD0E07-6383-40D3-ACA0-6488B68C5791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4BA4B4-A226-4DF9-8138-3FBDF61E0F0C}" type="pres">
      <dgm:prSet presAssocID="{DB5B37F2-E453-47F8-AECE-AC42F88C4B06}" presName="spacer" presStyleCnt="0"/>
      <dgm:spPr/>
    </dgm:pt>
    <dgm:pt modelId="{A4B383C8-787A-4C1A-BA91-A29989038586}" type="pres">
      <dgm:prSet presAssocID="{21712736-46C7-4851-9890-C59C45F8A366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AC994B-B91B-41D6-A61A-DD3A35087F11}" type="pres">
      <dgm:prSet presAssocID="{8F45D739-B501-4806-A192-6F5858A2CDB1}" presName="spacer" presStyleCnt="0"/>
      <dgm:spPr/>
    </dgm:pt>
    <dgm:pt modelId="{10FE00AB-8539-49FD-B534-2D92DE5D7C58}" type="pres">
      <dgm:prSet presAssocID="{AAE1226D-64CC-4352-B08D-74CDC09A5DDD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2B43B6-979D-4C72-B0C2-128AEB9A4803}" type="pres">
      <dgm:prSet presAssocID="{A33F9FC4-A710-4556-A26B-32B8C308849B}" presName="spacer" presStyleCnt="0"/>
      <dgm:spPr/>
    </dgm:pt>
    <dgm:pt modelId="{6560C3B6-5849-4687-A2D5-B1C2603D0A60}" type="pres">
      <dgm:prSet presAssocID="{EFA00633-F0C6-4B25-9FA9-1C642F3FF5BA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6B2F73-5377-4465-8EA7-1CE9D0721B5B}" type="pres">
      <dgm:prSet presAssocID="{8082E527-1879-4017-ACCD-CE42F0C81C12}" presName="spacer" presStyleCnt="0"/>
      <dgm:spPr/>
    </dgm:pt>
    <dgm:pt modelId="{AA440650-6F1E-4467-9B1A-8FF10374C11B}" type="pres">
      <dgm:prSet presAssocID="{B2E9FDF6-ED11-4820-8741-FC57919829B3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654BC2B-9DA6-4D75-8637-F7CC25B821A7}" srcId="{A0DB8AFB-9E5C-4C8B-993D-99E62A66E935}" destId="{AAE1226D-64CC-4352-B08D-74CDC09A5DDD}" srcOrd="4" destOrd="0" parTransId="{0F1E8169-0882-4695-92F4-49C7C1F9FEF2}" sibTransId="{A33F9FC4-A710-4556-A26B-32B8C308849B}"/>
    <dgm:cxn modelId="{4215D461-B85B-4F08-AD32-9D6BCD14F021}" type="presOf" srcId="{2D271726-DA2B-4758-A8ED-8018670007BB}" destId="{E426F8AC-EE2D-47F3-998A-650C89E6C477}" srcOrd="0" destOrd="0" presId="urn:microsoft.com/office/officeart/2005/8/layout/vList2"/>
    <dgm:cxn modelId="{5A361EE0-90FA-4113-B56C-F4F6C1489594}" type="presOf" srcId="{FBBD0E07-6383-40D3-ACA0-6488B68C5791}" destId="{BF88BAE2-7AE8-4A30-A58D-95E57643BA26}" srcOrd="0" destOrd="0" presId="urn:microsoft.com/office/officeart/2005/8/layout/vList2"/>
    <dgm:cxn modelId="{D12248BB-1D67-4AB4-800A-6F23AC8A6E96}" type="presOf" srcId="{EFA00633-F0C6-4B25-9FA9-1C642F3FF5BA}" destId="{6560C3B6-5849-4687-A2D5-B1C2603D0A60}" srcOrd="0" destOrd="0" presId="urn:microsoft.com/office/officeart/2005/8/layout/vList2"/>
    <dgm:cxn modelId="{97BF20DB-ABF4-4102-8C5A-7EED8D30DEE1}" srcId="{A0DB8AFB-9E5C-4C8B-993D-99E62A66E935}" destId="{2D271726-DA2B-4758-A8ED-8018670007BB}" srcOrd="1" destOrd="0" parTransId="{FF6F574F-819D-4413-B620-124CA83BD839}" sibTransId="{DC9A7EDA-0A46-47AD-A475-EFD22467F1B1}"/>
    <dgm:cxn modelId="{9BE767C2-6440-48F3-ADAE-205D562FD9E7}" srcId="{A0DB8AFB-9E5C-4C8B-993D-99E62A66E935}" destId="{21712736-46C7-4851-9890-C59C45F8A366}" srcOrd="3" destOrd="0" parTransId="{53482474-FCCB-4DD2-8211-4DA31B2F83D7}" sibTransId="{8F45D739-B501-4806-A192-6F5858A2CDB1}"/>
    <dgm:cxn modelId="{9A3B3F16-C1F3-40F8-926D-AC8C9FBB79FF}" type="presOf" srcId="{21712736-46C7-4851-9890-C59C45F8A366}" destId="{A4B383C8-787A-4C1A-BA91-A29989038586}" srcOrd="0" destOrd="0" presId="urn:microsoft.com/office/officeart/2005/8/layout/vList2"/>
    <dgm:cxn modelId="{558BA934-F8EC-4AEC-AEF1-47B4776872B1}" type="presOf" srcId="{A0DB8AFB-9E5C-4C8B-993D-99E62A66E935}" destId="{18C6C620-B5B3-4DCC-917E-21B95E278392}" srcOrd="0" destOrd="0" presId="urn:microsoft.com/office/officeart/2005/8/layout/vList2"/>
    <dgm:cxn modelId="{952B8A46-C12F-4FE1-8B69-F5623DED2635}" srcId="{A0DB8AFB-9E5C-4C8B-993D-99E62A66E935}" destId="{E8857988-22B8-4492-95B6-212D2E9DA2A5}" srcOrd="0" destOrd="0" parTransId="{1E81FFB4-B35E-45FF-A91A-A357DD81F4B8}" sibTransId="{DDBA0078-5D17-4B34-83DD-BA08C7BBE324}"/>
    <dgm:cxn modelId="{612B230C-C222-478C-9687-AF685DE949AB}" srcId="{A0DB8AFB-9E5C-4C8B-993D-99E62A66E935}" destId="{EFA00633-F0C6-4B25-9FA9-1C642F3FF5BA}" srcOrd="5" destOrd="0" parTransId="{DC17C6AD-6E7F-4517-BD65-1ED4E7BA5EE9}" sibTransId="{8082E527-1879-4017-ACCD-CE42F0C81C12}"/>
    <dgm:cxn modelId="{D12AAFCD-A637-46BC-8146-F4C99BAB9242}" type="presOf" srcId="{E8857988-22B8-4492-95B6-212D2E9DA2A5}" destId="{840CD0EA-B44B-4963-8E6B-F7889CABFC49}" srcOrd="0" destOrd="0" presId="urn:microsoft.com/office/officeart/2005/8/layout/vList2"/>
    <dgm:cxn modelId="{5E62B9CE-C5CB-48B1-A8E2-6E6BC0513BF2}" srcId="{A0DB8AFB-9E5C-4C8B-993D-99E62A66E935}" destId="{FBBD0E07-6383-40D3-ACA0-6488B68C5791}" srcOrd="2" destOrd="0" parTransId="{8058BFCA-B84F-4ED8-8BB6-94FE2CC9D7CE}" sibTransId="{DB5B37F2-E453-47F8-AECE-AC42F88C4B06}"/>
    <dgm:cxn modelId="{BD15E5CC-0D04-469E-B849-D3DA22C86C55}" type="presOf" srcId="{B2E9FDF6-ED11-4820-8741-FC57919829B3}" destId="{AA440650-6F1E-4467-9B1A-8FF10374C11B}" srcOrd="0" destOrd="0" presId="urn:microsoft.com/office/officeart/2005/8/layout/vList2"/>
    <dgm:cxn modelId="{57713DE9-1474-43E5-B7F2-8427BF899AA0}" srcId="{A0DB8AFB-9E5C-4C8B-993D-99E62A66E935}" destId="{B2E9FDF6-ED11-4820-8741-FC57919829B3}" srcOrd="6" destOrd="0" parTransId="{280B9BD3-EEE5-409C-B2B4-0E33B938EFE1}" sibTransId="{A3386B76-DA80-4915-8CF4-CC46AF4FE0F9}"/>
    <dgm:cxn modelId="{B073E9D1-4437-4461-BE20-97954F72B67B}" type="presOf" srcId="{AAE1226D-64CC-4352-B08D-74CDC09A5DDD}" destId="{10FE00AB-8539-49FD-B534-2D92DE5D7C58}" srcOrd="0" destOrd="0" presId="urn:microsoft.com/office/officeart/2005/8/layout/vList2"/>
    <dgm:cxn modelId="{7A8930DB-85D0-436D-8891-0734533F966F}" type="presParOf" srcId="{18C6C620-B5B3-4DCC-917E-21B95E278392}" destId="{840CD0EA-B44B-4963-8E6B-F7889CABFC49}" srcOrd="0" destOrd="0" presId="urn:microsoft.com/office/officeart/2005/8/layout/vList2"/>
    <dgm:cxn modelId="{F35F9B39-D12A-4AE5-9D83-DFB7D57E4F4F}" type="presParOf" srcId="{18C6C620-B5B3-4DCC-917E-21B95E278392}" destId="{004F873C-E70F-484C-81FC-048D69C53266}" srcOrd="1" destOrd="0" presId="urn:microsoft.com/office/officeart/2005/8/layout/vList2"/>
    <dgm:cxn modelId="{7F2B82F0-48A3-47D5-AECE-C49E24D60E85}" type="presParOf" srcId="{18C6C620-B5B3-4DCC-917E-21B95E278392}" destId="{E426F8AC-EE2D-47F3-998A-650C89E6C477}" srcOrd="2" destOrd="0" presId="urn:microsoft.com/office/officeart/2005/8/layout/vList2"/>
    <dgm:cxn modelId="{C650D270-04DF-45FB-A695-ECE7A90B47C5}" type="presParOf" srcId="{18C6C620-B5B3-4DCC-917E-21B95E278392}" destId="{04D9091A-2F32-4515-B68E-EC0CC467B87C}" srcOrd="3" destOrd="0" presId="urn:microsoft.com/office/officeart/2005/8/layout/vList2"/>
    <dgm:cxn modelId="{2DE4778C-515B-4DB5-B6D7-F0EC44C27150}" type="presParOf" srcId="{18C6C620-B5B3-4DCC-917E-21B95E278392}" destId="{BF88BAE2-7AE8-4A30-A58D-95E57643BA26}" srcOrd="4" destOrd="0" presId="urn:microsoft.com/office/officeart/2005/8/layout/vList2"/>
    <dgm:cxn modelId="{3CFEF470-47AC-47AA-9B71-BA01CE521F02}" type="presParOf" srcId="{18C6C620-B5B3-4DCC-917E-21B95E278392}" destId="{834BA4B4-A226-4DF9-8138-3FBDF61E0F0C}" srcOrd="5" destOrd="0" presId="urn:microsoft.com/office/officeart/2005/8/layout/vList2"/>
    <dgm:cxn modelId="{5E1E835F-58A2-4209-8A1F-B89C66580821}" type="presParOf" srcId="{18C6C620-B5B3-4DCC-917E-21B95E278392}" destId="{A4B383C8-787A-4C1A-BA91-A29989038586}" srcOrd="6" destOrd="0" presId="urn:microsoft.com/office/officeart/2005/8/layout/vList2"/>
    <dgm:cxn modelId="{009DBD59-8149-415C-B127-6A4843276311}" type="presParOf" srcId="{18C6C620-B5B3-4DCC-917E-21B95E278392}" destId="{D8AC994B-B91B-41D6-A61A-DD3A35087F11}" srcOrd="7" destOrd="0" presId="urn:microsoft.com/office/officeart/2005/8/layout/vList2"/>
    <dgm:cxn modelId="{9FE1F291-FF6E-434A-8E01-09479AC746FB}" type="presParOf" srcId="{18C6C620-B5B3-4DCC-917E-21B95E278392}" destId="{10FE00AB-8539-49FD-B534-2D92DE5D7C58}" srcOrd="8" destOrd="0" presId="urn:microsoft.com/office/officeart/2005/8/layout/vList2"/>
    <dgm:cxn modelId="{3C926552-05C0-4F38-BA28-65505E5B2556}" type="presParOf" srcId="{18C6C620-B5B3-4DCC-917E-21B95E278392}" destId="{2E2B43B6-979D-4C72-B0C2-128AEB9A4803}" srcOrd="9" destOrd="0" presId="urn:microsoft.com/office/officeart/2005/8/layout/vList2"/>
    <dgm:cxn modelId="{83F7458E-B8E6-4213-B1D9-9C4868ACAD7C}" type="presParOf" srcId="{18C6C620-B5B3-4DCC-917E-21B95E278392}" destId="{6560C3B6-5849-4687-A2D5-B1C2603D0A60}" srcOrd="10" destOrd="0" presId="urn:microsoft.com/office/officeart/2005/8/layout/vList2"/>
    <dgm:cxn modelId="{FA3EC9F5-0A62-44DB-BF1D-82F6F7054A2B}" type="presParOf" srcId="{18C6C620-B5B3-4DCC-917E-21B95E278392}" destId="{056B2F73-5377-4465-8EA7-1CE9D0721B5B}" srcOrd="11" destOrd="0" presId="urn:microsoft.com/office/officeart/2005/8/layout/vList2"/>
    <dgm:cxn modelId="{D39CF84C-C5D2-43BB-81A3-0D73EA90F013}" type="presParOf" srcId="{18C6C620-B5B3-4DCC-917E-21B95E278392}" destId="{AA440650-6F1E-4467-9B1A-8FF10374C11B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EAC8F9A-0C07-4383-A9AE-9DA7E35C0C1C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B8E6DB6-35E8-4165-BBCD-5067474FACDA}">
      <dgm:prSet/>
      <dgm:spPr>
        <a:solidFill>
          <a:srgbClr val="FFC000"/>
        </a:solidFill>
      </dgm:spPr>
      <dgm:t>
        <a:bodyPr/>
        <a:lstStyle/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Shop by color/size – 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This will display   various color/sizes. Clicking upon the same  will display  the list  of products in that  color/size. And their price might be different  as entered by admin.</a:t>
          </a:r>
        </a:p>
      </dgm:t>
    </dgm:pt>
    <dgm:pt modelId="{D572F523-0821-42F2-83F2-CAB56A992501}" type="parTrans" cxnId="{80A701F4-A5C0-4B22-8956-638BC908B6FB}">
      <dgm:prSet/>
      <dgm:spPr/>
      <dgm:t>
        <a:bodyPr/>
        <a:lstStyle/>
        <a:p>
          <a:endParaRPr lang="en-US"/>
        </a:p>
      </dgm:t>
    </dgm:pt>
    <dgm:pt modelId="{FE252B76-0323-43DC-9A88-3D74615F7A93}" type="sibTrans" cxnId="{80A701F4-A5C0-4B22-8956-638BC908B6FB}">
      <dgm:prSet/>
      <dgm:spPr/>
      <dgm:t>
        <a:bodyPr/>
        <a:lstStyle/>
        <a:p>
          <a:endParaRPr lang="en-US"/>
        </a:p>
      </dgm:t>
    </dgm:pt>
    <dgm:pt modelId="{1548836A-CEB3-4BDC-95CA-DCAE7AF11135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 stock or Out of Stock</a:t>
          </a:r>
        </a:p>
      </dgm:t>
    </dgm:pt>
    <dgm:pt modelId="{B032D59E-07A7-4C38-AAFE-C422B1DF52D2}" type="parTrans" cxnId="{219E540F-6EC3-459F-997B-671A591482F0}">
      <dgm:prSet/>
      <dgm:spPr/>
      <dgm:t>
        <a:bodyPr/>
        <a:lstStyle/>
        <a:p>
          <a:endParaRPr lang="en-US"/>
        </a:p>
      </dgm:t>
    </dgm:pt>
    <dgm:pt modelId="{DECDAE33-33C8-4661-81C7-8E0C8F1D0DBE}" type="sibTrans" cxnId="{219E540F-6EC3-459F-997B-671A591482F0}">
      <dgm:prSet/>
      <dgm:spPr/>
      <dgm:t>
        <a:bodyPr/>
        <a:lstStyle/>
        <a:p>
          <a:endParaRPr lang="en-US"/>
        </a:p>
      </dgm:t>
    </dgm:pt>
    <dgm:pt modelId="{66F03A07-A1CB-48B6-89C0-62BAA5DDCFD5}" type="pres">
      <dgm:prSet presAssocID="{EEAC8F9A-0C07-4383-A9AE-9DA7E35C0C1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7C6F4E1-016F-44ED-BF45-67761EDC75E3}" type="pres">
      <dgm:prSet presAssocID="{1B8E6DB6-35E8-4165-BBCD-5067474FACDA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44BD45-4EBF-4FCA-BBDE-D0103EB2EFD6}" type="pres">
      <dgm:prSet presAssocID="{FE252B76-0323-43DC-9A88-3D74615F7A93}" presName="spacer" presStyleCnt="0"/>
      <dgm:spPr/>
    </dgm:pt>
    <dgm:pt modelId="{9BF0C902-D489-440E-B103-900A6020F101}" type="pres">
      <dgm:prSet presAssocID="{1548836A-CEB3-4BDC-95CA-DCAE7AF11135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19E540F-6EC3-459F-997B-671A591482F0}" srcId="{EEAC8F9A-0C07-4383-A9AE-9DA7E35C0C1C}" destId="{1548836A-CEB3-4BDC-95CA-DCAE7AF11135}" srcOrd="1" destOrd="0" parTransId="{B032D59E-07A7-4C38-AAFE-C422B1DF52D2}" sibTransId="{DECDAE33-33C8-4661-81C7-8E0C8F1D0DBE}"/>
    <dgm:cxn modelId="{0C09674D-878A-4B3D-A71E-1617DE645B93}" type="presOf" srcId="{1B8E6DB6-35E8-4165-BBCD-5067474FACDA}" destId="{57C6F4E1-016F-44ED-BF45-67761EDC75E3}" srcOrd="0" destOrd="0" presId="urn:microsoft.com/office/officeart/2005/8/layout/vList2"/>
    <dgm:cxn modelId="{452BE0DB-4488-436F-97A9-E1C2B2DE011B}" type="presOf" srcId="{EEAC8F9A-0C07-4383-A9AE-9DA7E35C0C1C}" destId="{66F03A07-A1CB-48B6-89C0-62BAA5DDCFD5}" srcOrd="0" destOrd="0" presId="urn:microsoft.com/office/officeart/2005/8/layout/vList2"/>
    <dgm:cxn modelId="{80A701F4-A5C0-4B22-8956-638BC908B6FB}" srcId="{EEAC8F9A-0C07-4383-A9AE-9DA7E35C0C1C}" destId="{1B8E6DB6-35E8-4165-BBCD-5067474FACDA}" srcOrd="0" destOrd="0" parTransId="{D572F523-0821-42F2-83F2-CAB56A992501}" sibTransId="{FE252B76-0323-43DC-9A88-3D74615F7A93}"/>
    <dgm:cxn modelId="{128BEB8C-7912-44FA-A728-6FBEE46DE309}" type="presOf" srcId="{1548836A-CEB3-4BDC-95CA-DCAE7AF11135}" destId="{9BF0C902-D489-440E-B103-900A6020F101}" srcOrd="0" destOrd="0" presId="urn:microsoft.com/office/officeart/2005/8/layout/vList2"/>
    <dgm:cxn modelId="{F125C2C5-58AD-45EF-9A8E-A3A945C73127}" type="presParOf" srcId="{66F03A07-A1CB-48B6-89C0-62BAA5DDCFD5}" destId="{57C6F4E1-016F-44ED-BF45-67761EDC75E3}" srcOrd="0" destOrd="0" presId="urn:microsoft.com/office/officeart/2005/8/layout/vList2"/>
    <dgm:cxn modelId="{8C225CBF-378C-4875-B04A-B5A848E7C774}" type="presParOf" srcId="{66F03A07-A1CB-48B6-89C0-62BAA5DDCFD5}" destId="{3944BD45-4EBF-4FCA-BBDE-D0103EB2EFD6}" srcOrd="1" destOrd="0" presId="urn:microsoft.com/office/officeart/2005/8/layout/vList2"/>
    <dgm:cxn modelId="{75F09D85-1CC1-4298-949E-CA0780C85FAB}" type="presParOf" srcId="{66F03A07-A1CB-48B6-89C0-62BAA5DDCFD5}" destId="{9BF0C902-D489-440E-B103-900A6020F10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76CB322-618B-4CC6-9214-8A55A79025BE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78EEC6-B71F-4AE4-80C6-B0D1564F5B51}">
      <dgm:prSet/>
      <dgm:spPr>
        <a:solidFill>
          <a:srgbClr val="FFC000"/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Users add products of their interest to shopping cart before  actually purchasing them. Once they are done, they can  checkout to place their order. Shopping cart allows users  to:</a:t>
          </a:r>
        </a:p>
      </dgm:t>
    </dgm:pt>
    <dgm:pt modelId="{D779CCB2-F4BE-4E68-B35B-F8CA31B24AC4}" type="parTrans" cxnId="{82AA2BFA-EB9A-4F68-B7CF-C0EBCA1BB509}">
      <dgm:prSet/>
      <dgm:spPr/>
      <dgm:t>
        <a:bodyPr/>
        <a:lstStyle/>
        <a:p>
          <a:endParaRPr lang="en-US"/>
        </a:p>
      </dgm:t>
    </dgm:pt>
    <dgm:pt modelId="{BE5B6EB7-E334-40BC-9E44-E251893EF073}" type="sibTrans" cxnId="{82AA2BFA-EB9A-4F68-B7CF-C0EBCA1BB509}">
      <dgm:prSet/>
      <dgm:spPr/>
      <dgm:t>
        <a:bodyPr/>
        <a:lstStyle/>
        <a:p>
          <a:endParaRPr lang="en-US"/>
        </a:p>
      </dgm:t>
    </dgm:pt>
    <dgm:pt modelId="{5BFF8001-A1EA-443C-AE3B-F987572203C7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Add unlimited products</a:t>
          </a:r>
        </a:p>
      </dgm:t>
    </dgm:pt>
    <dgm:pt modelId="{496B6549-E925-4FA5-8CAB-D6AD3D1C7DEB}" type="parTrans" cxnId="{81DE37EA-032A-48CB-A3AB-82BA693EFECF}">
      <dgm:prSet/>
      <dgm:spPr/>
      <dgm:t>
        <a:bodyPr/>
        <a:lstStyle/>
        <a:p>
          <a:endParaRPr lang="en-US"/>
        </a:p>
      </dgm:t>
    </dgm:pt>
    <dgm:pt modelId="{23D2B343-9968-4732-9200-73E63D26C634}" type="sibTrans" cxnId="{81DE37EA-032A-48CB-A3AB-82BA693EFECF}">
      <dgm:prSet/>
      <dgm:spPr/>
      <dgm:t>
        <a:bodyPr/>
        <a:lstStyle/>
        <a:p>
          <a:endParaRPr lang="en-US"/>
        </a:p>
      </dgm:t>
    </dgm:pt>
    <dgm:pt modelId="{D00648CA-32E2-4F53-BFFE-3A998974B34C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Manage quantity of individual product in the cart</a:t>
          </a:r>
        </a:p>
      </dgm:t>
    </dgm:pt>
    <dgm:pt modelId="{6E4F07C8-B239-403E-9931-41602B1EBDBF}" type="parTrans" cxnId="{1F714C12-4602-40C5-A597-13464694D960}">
      <dgm:prSet/>
      <dgm:spPr/>
      <dgm:t>
        <a:bodyPr/>
        <a:lstStyle/>
        <a:p>
          <a:endParaRPr lang="en-US"/>
        </a:p>
      </dgm:t>
    </dgm:pt>
    <dgm:pt modelId="{2C8B64CC-7E06-4AA4-A74C-D3378A3D1033}" type="sibTrans" cxnId="{1F714C12-4602-40C5-A597-13464694D960}">
      <dgm:prSet/>
      <dgm:spPr/>
      <dgm:t>
        <a:bodyPr/>
        <a:lstStyle/>
        <a:p>
          <a:endParaRPr lang="en-US"/>
        </a:p>
      </dgm:t>
    </dgm:pt>
    <dgm:pt modelId="{FD738567-84DE-4F06-BD0F-8547C5FCDB2F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Remove items from the cart</a:t>
          </a:r>
        </a:p>
      </dgm:t>
    </dgm:pt>
    <dgm:pt modelId="{1D3FEAA2-33BD-4E32-A435-AE05BEB04370}" type="parTrans" cxnId="{26B13950-8529-4699-AE02-140EA15DF2F0}">
      <dgm:prSet/>
      <dgm:spPr/>
      <dgm:t>
        <a:bodyPr/>
        <a:lstStyle/>
        <a:p>
          <a:endParaRPr lang="en-US"/>
        </a:p>
      </dgm:t>
    </dgm:pt>
    <dgm:pt modelId="{F5B5EF75-1BB7-412D-82BE-CE3B48F6F7AE}" type="sibTrans" cxnId="{26B13950-8529-4699-AE02-140EA15DF2F0}">
      <dgm:prSet/>
      <dgm:spPr/>
      <dgm:t>
        <a:bodyPr/>
        <a:lstStyle/>
        <a:p>
          <a:endParaRPr lang="en-US"/>
        </a:p>
      </dgm:t>
    </dgm:pt>
    <dgm:pt modelId="{166C4520-72E4-477C-943C-E2B0373847FF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Empty cart</a:t>
          </a:r>
        </a:p>
      </dgm:t>
    </dgm:pt>
    <dgm:pt modelId="{E58E7840-F8F7-4821-9CCE-DC5949B8DB85}" type="parTrans" cxnId="{AB3F5F9A-9877-4B4B-B910-2AA9610D38F2}">
      <dgm:prSet/>
      <dgm:spPr/>
      <dgm:t>
        <a:bodyPr/>
        <a:lstStyle/>
        <a:p>
          <a:endParaRPr lang="en-US"/>
        </a:p>
      </dgm:t>
    </dgm:pt>
    <dgm:pt modelId="{4D1C54C7-49C0-4A87-BF4C-B2501C531B91}" type="sibTrans" cxnId="{AB3F5F9A-9877-4B4B-B910-2AA9610D38F2}">
      <dgm:prSet/>
      <dgm:spPr/>
      <dgm:t>
        <a:bodyPr/>
        <a:lstStyle/>
        <a:p>
          <a:endParaRPr lang="en-US"/>
        </a:p>
      </dgm:t>
    </dgm:pt>
    <dgm:pt modelId="{9B02D09E-3B4F-4BD1-8735-15E5DC35AFAE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Confirm their order by checking out</a:t>
          </a:r>
        </a:p>
      </dgm:t>
    </dgm:pt>
    <dgm:pt modelId="{7C338AD6-A8CE-472B-BCC0-BC4DD205B390}" type="parTrans" cxnId="{D61A7A70-8FC5-4272-85E6-ABAD21F91D1E}">
      <dgm:prSet/>
      <dgm:spPr/>
      <dgm:t>
        <a:bodyPr/>
        <a:lstStyle/>
        <a:p>
          <a:endParaRPr lang="en-US"/>
        </a:p>
      </dgm:t>
    </dgm:pt>
    <dgm:pt modelId="{7D575A62-2129-4B99-9C4F-8716FE292734}" type="sibTrans" cxnId="{D61A7A70-8FC5-4272-85E6-ABAD21F91D1E}">
      <dgm:prSet/>
      <dgm:spPr/>
      <dgm:t>
        <a:bodyPr/>
        <a:lstStyle/>
        <a:p>
          <a:endParaRPr lang="en-US"/>
        </a:p>
      </dgm:t>
    </dgm:pt>
    <dgm:pt modelId="{91DEFCDC-AA45-4E4A-8A83-5C5F469738E3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Calculate discounted price by entering discount coupon </a:t>
          </a:r>
          <a:r>
            <a:rPr lang="en-US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code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8C2B201-B92B-4D34-973A-698AFB7F54F4}" type="parTrans" cxnId="{5F073D24-7AF0-4BBE-89C8-965FBAAF4A99}">
      <dgm:prSet/>
      <dgm:spPr/>
      <dgm:t>
        <a:bodyPr/>
        <a:lstStyle/>
        <a:p>
          <a:endParaRPr lang="en-US"/>
        </a:p>
      </dgm:t>
    </dgm:pt>
    <dgm:pt modelId="{4DAE404B-4A3D-4742-9F4A-5207E2EDE46A}" type="sibTrans" cxnId="{5F073D24-7AF0-4BBE-89C8-965FBAAF4A99}">
      <dgm:prSet/>
      <dgm:spPr/>
      <dgm:t>
        <a:bodyPr/>
        <a:lstStyle/>
        <a:p>
          <a:endParaRPr lang="en-US"/>
        </a:p>
      </dgm:t>
    </dgm:pt>
    <dgm:pt modelId="{07532E32-C3D8-4330-AC25-3E3C0F881E3F}">
      <dgm:prSet/>
      <dgm:spPr/>
      <dgm:t>
        <a:bodyPr/>
        <a:lstStyle/>
        <a:p>
          <a:r>
            <a:rPr lang="en-US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Shopping cart is made easily accessible by placing  them on all pages.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437C3C0-BDE8-4B49-A7A6-245B41085D61}" type="parTrans" cxnId="{166BC6AA-0E03-4FD5-B71F-D5D21235D39B}">
      <dgm:prSet/>
      <dgm:spPr/>
      <dgm:t>
        <a:bodyPr/>
        <a:lstStyle/>
        <a:p>
          <a:endParaRPr lang="en-US"/>
        </a:p>
      </dgm:t>
    </dgm:pt>
    <dgm:pt modelId="{27559320-679C-478B-8F41-BBE9982F4698}" type="sibTrans" cxnId="{166BC6AA-0E03-4FD5-B71F-D5D21235D39B}">
      <dgm:prSet/>
      <dgm:spPr/>
      <dgm:t>
        <a:bodyPr/>
        <a:lstStyle/>
        <a:p>
          <a:endParaRPr lang="en-US"/>
        </a:p>
      </dgm:t>
    </dgm:pt>
    <dgm:pt modelId="{B78F8445-1CED-4D8B-B2AE-4B46CE38203D}" type="pres">
      <dgm:prSet presAssocID="{876CB322-618B-4CC6-9214-8A55A79025B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F752F35-7F45-443A-86F9-D92109B4F65C}" type="pres">
      <dgm:prSet presAssocID="{E378EEC6-B71F-4AE4-80C6-B0D1564F5B51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A3E072-32F2-45F3-98E4-EC4BEFD30E92}" type="pres">
      <dgm:prSet presAssocID="{E378EEC6-B71F-4AE4-80C6-B0D1564F5B51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8A4DE3-158D-4CF8-80DF-73A369F0C00F}" type="presOf" srcId="{FD738567-84DE-4F06-BD0F-8547C5FCDB2F}" destId="{35A3E072-32F2-45F3-98E4-EC4BEFD30E92}" srcOrd="0" destOrd="2" presId="urn:microsoft.com/office/officeart/2005/8/layout/vList2"/>
    <dgm:cxn modelId="{F3950443-B6B4-4F5B-B161-8E7D8F2C7BE7}" type="presOf" srcId="{E378EEC6-B71F-4AE4-80C6-B0D1564F5B51}" destId="{7F752F35-7F45-443A-86F9-D92109B4F65C}" srcOrd="0" destOrd="0" presId="urn:microsoft.com/office/officeart/2005/8/layout/vList2"/>
    <dgm:cxn modelId="{39BAFB01-F2CC-44FB-AD02-FC698CF6A9D6}" type="presOf" srcId="{166C4520-72E4-477C-943C-E2B0373847FF}" destId="{35A3E072-32F2-45F3-98E4-EC4BEFD30E92}" srcOrd="0" destOrd="3" presId="urn:microsoft.com/office/officeart/2005/8/layout/vList2"/>
    <dgm:cxn modelId="{AB3F5F9A-9877-4B4B-B910-2AA9610D38F2}" srcId="{E378EEC6-B71F-4AE4-80C6-B0D1564F5B51}" destId="{166C4520-72E4-477C-943C-E2B0373847FF}" srcOrd="3" destOrd="0" parTransId="{E58E7840-F8F7-4821-9CCE-DC5949B8DB85}" sibTransId="{4D1C54C7-49C0-4A87-BF4C-B2501C531B91}"/>
    <dgm:cxn modelId="{AE3CCD99-31E0-4D2F-980B-EB1B6ECF2312}" type="presOf" srcId="{9B02D09E-3B4F-4BD1-8735-15E5DC35AFAE}" destId="{35A3E072-32F2-45F3-98E4-EC4BEFD30E92}" srcOrd="0" destOrd="4" presId="urn:microsoft.com/office/officeart/2005/8/layout/vList2"/>
    <dgm:cxn modelId="{E486D2DE-635F-4108-B165-60E7FA62B8DC}" type="presOf" srcId="{D00648CA-32E2-4F53-BFFE-3A998974B34C}" destId="{35A3E072-32F2-45F3-98E4-EC4BEFD30E92}" srcOrd="0" destOrd="1" presId="urn:microsoft.com/office/officeart/2005/8/layout/vList2"/>
    <dgm:cxn modelId="{82AA2BFA-EB9A-4F68-B7CF-C0EBCA1BB509}" srcId="{876CB322-618B-4CC6-9214-8A55A79025BE}" destId="{E378EEC6-B71F-4AE4-80C6-B0D1564F5B51}" srcOrd="0" destOrd="0" parTransId="{D779CCB2-F4BE-4E68-B35B-F8CA31B24AC4}" sibTransId="{BE5B6EB7-E334-40BC-9E44-E251893EF073}"/>
    <dgm:cxn modelId="{726A2AA3-FF0D-4F37-9B2F-D1A4C322A515}" type="presOf" srcId="{91DEFCDC-AA45-4E4A-8A83-5C5F469738E3}" destId="{35A3E072-32F2-45F3-98E4-EC4BEFD30E92}" srcOrd="0" destOrd="5" presId="urn:microsoft.com/office/officeart/2005/8/layout/vList2"/>
    <dgm:cxn modelId="{D61A7A70-8FC5-4272-85E6-ABAD21F91D1E}" srcId="{E378EEC6-B71F-4AE4-80C6-B0D1564F5B51}" destId="{9B02D09E-3B4F-4BD1-8735-15E5DC35AFAE}" srcOrd="4" destOrd="0" parTransId="{7C338AD6-A8CE-472B-BCC0-BC4DD205B390}" sibTransId="{7D575A62-2129-4B99-9C4F-8716FE292734}"/>
    <dgm:cxn modelId="{81DE37EA-032A-48CB-A3AB-82BA693EFECF}" srcId="{E378EEC6-B71F-4AE4-80C6-B0D1564F5B51}" destId="{5BFF8001-A1EA-443C-AE3B-F987572203C7}" srcOrd="0" destOrd="0" parTransId="{496B6549-E925-4FA5-8CAB-D6AD3D1C7DEB}" sibTransId="{23D2B343-9968-4732-9200-73E63D26C634}"/>
    <dgm:cxn modelId="{166BC6AA-0E03-4FD5-B71F-D5D21235D39B}" srcId="{E378EEC6-B71F-4AE4-80C6-B0D1564F5B51}" destId="{07532E32-C3D8-4330-AC25-3E3C0F881E3F}" srcOrd="6" destOrd="0" parTransId="{B437C3C0-BDE8-4B49-A7A6-245B41085D61}" sibTransId="{27559320-679C-478B-8F41-BBE9982F4698}"/>
    <dgm:cxn modelId="{26B13950-8529-4699-AE02-140EA15DF2F0}" srcId="{E378EEC6-B71F-4AE4-80C6-B0D1564F5B51}" destId="{FD738567-84DE-4F06-BD0F-8547C5FCDB2F}" srcOrd="2" destOrd="0" parTransId="{1D3FEAA2-33BD-4E32-A435-AE05BEB04370}" sibTransId="{F5B5EF75-1BB7-412D-82BE-CE3B48F6F7AE}"/>
    <dgm:cxn modelId="{1F714C12-4602-40C5-A597-13464694D960}" srcId="{E378EEC6-B71F-4AE4-80C6-B0D1564F5B51}" destId="{D00648CA-32E2-4F53-BFFE-3A998974B34C}" srcOrd="1" destOrd="0" parTransId="{6E4F07C8-B239-403E-9931-41602B1EBDBF}" sibTransId="{2C8B64CC-7E06-4AA4-A74C-D3378A3D1033}"/>
    <dgm:cxn modelId="{0112EC5B-67ED-4958-9452-4D9A31FCE3D0}" type="presOf" srcId="{07532E32-C3D8-4330-AC25-3E3C0F881E3F}" destId="{35A3E072-32F2-45F3-98E4-EC4BEFD30E92}" srcOrd="0" destOrd="6" presId="urn:microsoft.com/office/officeart/2005/8/layout/vList2"/>
    <dgm:cxn modelId="{987C32A5-AFA8-4129-BD48-BC189FF10A30}" type="presOf" srcId="{876CB322-618B-4CC6-9214-8A55A79025BE}" destId="{B78F8445-1CED-4D8B-B2AE-4B46CE38203D}" srcOrd="0" destOrd="0" presId="urn:microsoft.com/office/officeart/2005/8/layout/vList2"/>
    <dgm:cxn modelId="{78950193-E1BE-40FC-881D-C10AF751E26B}" type="presOf" srcId="{5BFF8001-A1EA-443C-AE3B-F987572203C7}" destId="{35A3E072-32F2-45F3-98E4-EC4BEFD30E92}" srcOrd="0" destOrd="0" presId="urn:microsoft.com/office/officeart/2005/8/layout/vList2"/>
    <dgm:cxn modelId="{5F073D24-7AF0-4BBE-89C8-965FBAAF4A99}" srcId="{E378EEC6-B71F-4AE4-80C6-B0D1564F5B51}" destId="{91DEFCDC-AA45-4E4A-8A83-5C5F469738E3}" srcOrd="5" destOrd="0" parTransId="{48C2B201-B92B-4D34-973A-698AFB7F54F4}" sibTransId="{4DAE404B-4A3D-4742-9F4A-5207E2EDE46A}"/>
    <dgm:cxn modelId="{64E1D388-4680-4538-847F-103619875428}" type="presParOf" srcId="{B78F8445-1CED-4D8B-B2AE-4B46CE38203D}" destId="{7F752F35-7F45-443A-86F9-D92109B4F65C}" srcOrd="0" destOrd="0" presId="urn:microsoft.com/office/officeart/2005/8/layout/vList2"/>
    <dgm:cxn modelId="{DD73AF0D-98E3-44E1-9369-BB68FD50ABC9}" type="presParOf" srcId="{B78F8445-1CED-4D8B-B2AE-4B46CE38203D}" destId="{35A3E072-32F2-45F3-98E4-EC4BEFD30E9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2D3A9-6FD1-4C56-84E0-A7AE2A0D0333}">
      <dsp:nvSpPr>
        <dsp:cNvPr id="0" name=""/>
        <dsp:cNvSpPr/>
      </dsp:nvSpPr>
      <dsp:spPr>
        <a:xfrm>
          <a:off x="0" y="53326"/>
          <a:ext cx="5124159" cy="1689187"/>
        </a:xfrm>
        <a:prstGeom prst="roundRect">
          <a:avLst/>
        </a:prstGeom>
        <a:solidFill>
          <a:schemeClr val="bg2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>
              <a:solidFill>
                <a:srgbClr val="7B6984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It includes the basic designing with good navigation skills.</a:t>
          </a:r>
          <a:endParaRPr lang="en-US" sz="2500" kern="1200" dirty="0">
            <a:solidFill>
              <a:srgbClr val="7B6984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2459" y="135785"/>
        <a:ext cx="4959241" cy="1524269"/>
      </dsp:txXfrm>
    </dsp:sp>
    <dsp:sp modelId="{45097E87-4139-4531-8CAD-986283D75F19}">
      <dsp:nvSpPr>
        <dsp:cNvPr id="0" name=""/>
        <dsp:cNvSpPr/>
      </dsp:nvSpPr>
      <dsp:spPr>
        <a:xfrm>
          <a:off x="0" y="1814514"/>
          <a:ext cx="5124159" cy="1689187"/>
        </a:xfrm>
        <a:prstGeom prst="roundRect">
          <a:avLst/>
        </a:prstGeom>
        <a:gradFill rotWithShape="0">
          <a:gsLst>
            <a:gs pos="0">
              <a:schemeClr val="accent2">
                <a:hueOff val="1515723"/>
                <a:satOff val="39997"/>
                <a:lumOff val="-6274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515723"/>
                <a:satOff val="39997"/>
                <a:lumOff val="-6274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515723"/>
                <a:satOff val="39997"/>
                <a:lumOff val="-6274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The home page is designed in such a way that a person can have the  complete synopsis of the site from the main page itself.</a:t>
          </a:r>
        </a:p>
      </dsp:txBody>
      <dsp:txXfrm>
        <a:off x="82459" y="1896973"/>
        <a:ext cx="4959241" cy="1524269"/>
      </dsp:txXfrm>
    </dsp:sp>
    <dsp:sp modelId="{7AB94249-DE47-44E4-BE52-FB4F366A5CBA}">
      <dsp:nvSpPr>
        <dsp:cNvPr id="0" name=""/>
        <dsp:cNvSpPr/>
      </dsp:nvSpPr>
      <dsp:spPr>
        <a:xfrm>
          <a:off x="0" y="3503702"/>
          <a:ext cx="5124159" cy="1707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2692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Views Website Logo, Banners or Slideshow which are integrated with  Home Page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View list of Latest Products available with details like Product Title,  Image, View links for Login and Sign Up. Clicking on any link, User will  navigate that particular Page</a:t>
          </a:r>
        </a:p>
      </dsp:txBody>
      <dsp:txXfrm>
        <a:off x="0" y="3503702"/>
        <a:ext cx="5124159" cy="17077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0CD0EA-B44B-4963-8E6B-F7889CABFC49}">
      <dsp:nvSpPr>
        <dsp:cNvPr id="0" name=""/>
        <dsp:cNvSpPr/>
      </dsp:nvSpPr>
      <dsp:spPr>
        <a:xfrm>
          <a:off x="0" y="62325"/>
          <a:ext cx="5249538" cy="608400"/>
        </a:xfrm>
        <a:prstGeom prst="roundRect">
          <a:avLst/>
        </a:prstGeom>
        <a:solidFill>
          <a:schemeClr val="bg2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Product name</a:t>
          </a:r>
        </a:p>
      </dsp:txBody>
      <dsp:txXfrm>
        <a:off x="29700" y="92025"/>
        <a:ext cx="5190138" cy="549000"/>
      </dsp:txXfrm>
    </dsp:sp>
    <dsp:sp modelId="{E426F8AC-EE2D-47F3-998A-650C89E6C477}">
      <dsp:nvSpPr>
        <dsp:cNvPr id="0" name=""/>
        <dsp:cNvSpPr/>
      </dsp:nvSpPr>
      <dsp:spPr>
        <a:xfrm>
          <a:off x="0" y="745605"/>
          <a:ext cx="5249538" cy="6084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Product Image</a:t>
          </a:r>
        </a:p>
      </dsp:txBody>
      <dsp:txXfrm>
        <a:off x="29700" y="775305"/>
        <a:ext cx="5190138" cy="549000"/>
      </dsp:txXfrm>
    </dsp:sp>
    <dsp:sp modelId="{BF88BAE2-7AE8-4A30-A58D-95E57643BA26}">
      <dsp:nvSpPr>
        <dsp:cNvPr id="0" name=""/>
        <dsp:cNvSpPr/>
      </dsp:nvSpPr>
      <dsp:spPr>
        <a:xfrm>
          <a:off x="0" y="1428885"/>
          <a:ext cx="5249538" cy="60840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>
              <a:latin typeface="Times New Roman" panose="02020603050405020304" pitchFamily="18" charset="0"/>
              <a:cs typeface="Times New Roman" panose="02020603050405020304" pitchFamily="18" charset="0"/>
            </a:rPr>
            <a:t>Option to view Videos</a:t>
          </a:r>
        </a:p>
      </dsp:txBody>
      <dsp:txXfrm>
        <a:off x="29700" y="1458585"/>
        <a:ext cx="5190138" cy="549000"/>
      </dsp:txXfrm>
    </dsp:sp>
    <dsp:sp modelId="{A4B383C8-787A-4C1A-BA91-A29989038586}">
      <dsp:nvSpPr>
        <dsp:cNvPr id="0" name=""/>
        <dsp:cNvSpPr/>
      </dsp:nvSpPr>
      <dsp:spPr>
        <a:xfrm>
          <a:off x="0" y="2112165"/>
          <a:ext cx="5249538" cy="6084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>
              <a:latin typeface="Times New Roman" panose="02020603050405020304" pitchFamily="18" charset="0"/>
              <a:cs typeface="Times New Roman" panose="02020603050405020304" pitchFamily="18" charset="0"/>
            </a:rPr>
            <a:t>Price</a:t>
          </a:r>
        </a:p>
      </dsp:txBody>
      <dsp:txXfrm>
        <a:off x="29700" y="2141865"/>
        <a:ext cx="5190138" cy="549000"/>
      </dsp:txXfrm>
    </dsp:sp>
    <dsp:sp modelId="{10FE00AB-8539-49FD-B534-2D92DE5D7C58}">
      <dsp:nvSpPr>
        <dsp:cNvPr id="0" name=""/>
        <dsp:cNvSpPr/>
      </dsp:nvSpPr>
      <dsp:spPr>
        <a:xfrm>
          <a:off x="0" y="2795445"/>
          <a:ext cx="5249538" cy="60840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>
              <a:latin typeface="Times New Roman" panose="02020603050405020304" pitchFamily="18" charset="0"/>
              <a:cs typeface="Times New Roman" panose="02020603050405020304" pitchFamily="18" charset="0"/>
            </a:rPr>
            <a:t>Discounted Price (if any)</a:t>
          </a:r>
        </a:p>
      </dsp:txBody>
      <dsp:txXfrm>
        <a:off x="29700" y="2825145"/>
        <a:ext cx="5190138" cy="549000"/>
      </dsp:txXfrm>
    </dsp:sp>
    <dsp:sp modelId="{6560C3B6-5849-4687-A2D5-B1C2603D0A60}">
      <dsp:nvSpPr>
        <dsp:cNvPr id="0" name=""/>
        <dsp:cNvSpPr/>
      </dsp:nvSpPr>
      <dsp:spPr>
        <a:xfrm>
          <a:off x="0" y="3478725"/>
          <a:ext cx="5249538" cy="608400"/>
        </a:xfrm>
        <a:prstGeom prst="roundRect">
          <a:avLst/>
        </a:prstGeom>
        <a:solidFill>
          <a:schemeClr val="bg2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Buy Now </a:t>
          </a:r>
          <a:r>
            <a:rPr lang="en-US" sz="2600" kern="1200" dirty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Button</a:t>
          </a:r>
        </a:p>
      </dsp:txBody>
      <dsp:txXfrm>
        <a:off x="29700" y="3508425"/>
        <a:ext cx="5190138" cy="549000"/>
      </dsp:txXfrm>
    </dsp:sp>
    <dsp:sp modelId="{AA440650-6F1E-4467-9B1A-8FF10374C11B}">
      <dsp:nvSpPr>
        <dsp:cNvPr id="0" name=""/>
        <dsp:cNvSpPr/>
      </dsp:nvSpPr>
      <dsp:spPr>
        <a:xfrm>
          <a:off x="0" y="4162005"/>
          <a:ext cx="5249538" cy="6084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>
              <a:latin typeface="Times New Roman" panose="02020603050405020304" pitchFamily="18" charset="0"/>
              <a:cs typeface="Times New Roman" panose="02020603050405020304" pitchFamily="18" charset="0"/>
            </a:rPr>
            <a:t>Quick View</a:t>
          </a:r>
        </a:p>
      </dsp:txBody>
      <dsp:txXfrm>
        <a:off x="29700" y="4191705"/>
        <a:ext cx="5190138" cy="549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C6F4E1-016F-44ED-BF45-67761EDC75E3}">
      <dsp:nvSpPr>
        <dsp:cNvPr id="0" name=""/>
        <dsp:cNvSpPr/>
      </dsp:nvSpPr>
      <dsp:spPr>
        <a:xfrm>
          <a:off x="0" y="100509"/>
          <a:ext cx="5124159" cy="2494440"/>
        </a:xfrm>
        <a:prstGeom prst="roundRect">
          <a:avLst/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Shop by color/size – </a:t>
          </a:r>
          <a:r>
            <a:rPr lang="en-US" sz="2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This will display   various color/sizes. Clicking upon the same  will display  the list  of products in that  color/size. And their price might be different  as entered by admin.</a:t>
          </a:r>
        </a:p>
      </dsp:txBody>
      <dsp:txXfrm>
        <a:off x="121769" y="222278"/>
        <a:ext cx="4880621" cy="2250902"/>
      </dsp:txXfrm>
    </dsp:sp>
    <dsp:sp modelId="{9BF0C902-D489-440E-B103-900A6020F101}">
      <dsp:nvSpPr>
        <dsp:cNvPr id="0" name=""/>
        <dsp:cNvSpPr/>
      </dsp:nvSpPr>
      <dsp:spPr>
        <a:xfrm>
          <a:off x="0" y="2669829"/>
          <a:ext cx="5124159" cy="2494440"/>
        </a:xfrm>
        <a:prstGeom prst="roundRect">
          <a:avLst/>
        </a:prstGeom>
        <a:gradFill rotWithShape="0">
          <a:gsLst>
            <a:gs pos="0">
              <a:schemeClr val="accent2">
                <a:hueOff val="1515723"/>
                <a:satOff val="39997"/>
                <a:lumOff val="-6274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515723"/>
                <a:satOff val="39997"/>
                <a:lumOff val="-6274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515723"/>
                <a:satOff val="39997"/>
                <a:lumOff val="-6274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 stock or Out of Stock</a:t>
          </a:r>
        </a:p>
      </dsp:txBody>
      <dsp:txXfrm>
        <a:off x="121769" y="2791598"/>
        <a:ext cx="4880621" cy="22509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752F35-7F45-443A-86F9-D92109B4F65C}">
      <dsp:nvSpPr>
        <dsp:cNvPr id="0" name=""/>
        <dsp:cNvSpPr/>
      </dsp:nvSpPr>
      <dsp:spPr>
        <a:xfrm>
          <a:off x="0" y="184029"/>
          <a:ext cx="5124159" cy="1965599"/>
        </a:xfrm>
        <a:prstGeom prst="roundRect">
          <a:avLst/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Users add products of their interest to shopping cart before  actually purchasing them. Once they are done, they can  checkout to place their order. Shopping cart allows users  to:</a:t>
          </a:r>
        </a:p>
      </dsp:txBody>
      <dsp:txXfrm>
        <a:off x="95953" y="279982"/>
        <a:ext cx="4932253" cy="1773693"/>
      </dsp:txXfrm>
    </dsp:sp>
    <dsp:sp modelId="{35A3E072-32F2-45F3-98E4-EC4BEFD30E92}">
      <dsp:nvSpPr>
        <dsp:cNvPr id="0" name=""/>
        <dsp:cNvSpPr/>
      </dsp:nvSpPr>
      <dsp:spPr>
        <a:xfrm>
          <a:off x="0" y="2149629"/>
          <a:ext cx="5124159" cy="2931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2692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900" kern="1200">
              <a:latin typeface="Times New Roman" panose="02020603050405020304" pitchFamily="18" charset="0"/>
              <a:cs typeface="Times New Roman" panose="02020603050405020304" pitchFamily="18" charset="0"/>
            </a:rPr>
            <a:t>Add unlimited products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Manage quantity of individual product in the cart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900" kern="1200">
              <a:latin typeface="Times New Roman" panose="02020603050405020304" pitchFamily="18" charset="0"/>
              <a:cs typeface="Times New Roman" panose="02020603050405020304" pitchFamily="18" charset="0"/>
            </a:rPr>
            <a:t>Remove items from the cart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Empty cart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900" kern="1200">
              <a:latin typeface="Times New Roman" panose="02020603050405020304" pitchFamily="18" charset="0"/>
              <a:cs typeface="Times New Roman" panose="02020603050405020304" pitchFamily="18" charset="0"/>
            </a:rPr>
            <a:t>Confirm their order by checking out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Calculate discounted price by entering discount coupon </a:t>
          </a:r>
          <a:r>
            <a:rPr lang="en-US" sz="19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code</a:t>
          </a:r>
          <a:endParaRPr lang="en-US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9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Shopping cart is made easily accessible by placing  them on all pages.</a:t>
          </a:r>
          <a:endParaRPr lang="en-US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149629"/>
        <a:ext cx="5124159" cy="2931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1E0C90-1D4B-4894-A52F-6A61A87821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C6E43D-3065-44B8-88CF-754AF46FCB4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46A32-BF80-4EEB-9349-9686B10A492B}" type="datetimeFigureOut">
              <a:rPr lang="en-US" smtClean="0"/>
              <a:t>7/13/2021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C3A23-7175-4E59-B38B-B4E81F5213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F400A4-4A42-4A50-BC86-D7DA38EF2AE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42A9F-EB4A-4976-901B-F47991B5E1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9072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A9E41-F7BA-42D1-923E-C3B58F2FDEC1}" type="datetimeFigureOut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AC6CC0-914F-4A6F-B8FE-1137B7ABBBE0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5645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A9E66CD-99CC-45B1-A15D-3626A61608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F15D4B3-A0CD-4C14-BB5E-CB9859BD8A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64480" y="1746127"/>
            <a:ext cx="1463040" cy="98755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829233-8E4C-4046-85BB-5166B8A72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3252538"/>
            <a:ext cx="11274552" cy="1348720"/>
          </a:xfrm>
          <a:solidFill>
            <a:schemeClr val="bg1">
              <a:alpha val="60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550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507DE-4CA5-4E76-8450-4125151EB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28730"/>
            <a:ext cx="11274552" cy="1772070"/>
          </a:xfrm>
          <a:solidFill>
            <a:schemeClr val="accent1">
              <a:alpha val="30000"/>
            </a:schemeClr>
          </a:solidFill>
        </p:spPr>
        <p:txBody>
          <a:bodyPr tIns="252000" rIns="90000" anchor="t" anchorCtr="0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603644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s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A4D017-0A70-4D48-AAEC-419979E1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4596-3085-4BB2-8F53-0564AA69708A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BBC7E7-6231-47E3-8EF5-B6940485E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CF16B4-2B81-4254-9C13-836431B5E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01015CF-499A-4BBE-9753-C58924478363}"/>
              </a:ext>
            </a:extLst>
          </p:cNvPr>
          <p:cNvSpPr/>
          <p:nvPr userDrawn="1"/>
        </p:nvSpPr>
        <p:spPr>
          <a:xfrm>
            <a:off x="1810787" y="2541781"/>
            <a:ext cx="2322576" cy="2322576"/>
          </a:xfrm>
          <a:prstGeom prst="ellipse">
            <a:avLst/>
          </a:pr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bg2">
                  <a:lumMod val="75000"/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25F4982-38CF-44F1-8F23-63FB784DDB3F}"/>
              </a:ext>
            </a:extLst>
          </p:cNvPr>
          <p:cNvSpPr/>
          <p:nvPr userDrawn="1"/>
        </p:nvSpPr>
        <p:spPr>
          <a:xfrm>
            <a:off x="3997452" y="2200193"/>
            <a:ext cx="3008376" cy="3008376"/>
          </a:xfrm>
          <a:prstGeom prst="ellipse">
            <a:avLst/>
          </a:prstGeom>
          <a:gradFill>
            <a:gsLst>
              <a:gs pos="100000">
                <a:schemeClr val="bg2">
                  <a:lumMod val="75000"/>
                  <a:alpha val="20000"/>
                </a:schemeClr>
              </a:gs>
              <a:gs pos="0">
                <a:schemeClr val="tx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E9E2742-0CF7-4498-9804-D4E1B556238F}"/>
              </a:ext>
            </a:extLst>
          </p:cNvPr>
          <p:cNvSpPr/>
          <p:nvPr userDrawn="1"/>
        </p:nvSpPr>
        <p:spPr>
          <a:xfrm>
            <a:off x="6869918" y="1978150"/>
            <a:ext cx="3511296" cy="3511296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  <a:alpha val="20000"/>
                </a:schemeClr>
              </a:gs>
              <a:gs pos="100000">
                <a:schemeClr val="accent1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6BA84852-3669-4ADB-BADA-A7F54196B2B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073295" y="3071195"/>
            <a:ext cx="1797559" cy="78156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332ADE7C-CB58-4543-8A89-D1BAA23B59E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730075" y="5649340"/>
            <a:ext cx="2484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BEF70025-7AF3-426D-AAE8-5D25E1A5CB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65887" y="3909381"/>
            <a:ext cx="1596816" cy="430700"/>
          </a:xfrm>
        </p:spPr>
        <p:txBody>
          <a:bodyPr lIns="36000" tIns="0" rIns="0" bIns="0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</a:lstStyle>
          <a:p>
            <a:pPr lvl="0"/>
            <a:r>
              <a:rPr lang="en-US" noProof="0"/>
              <a:t>Billion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B48A1176-4AC8-4197-8737-21A26EC60370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4362457" y="5674484"/>
            <a:ext cx="2484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9E48A353-E825-43A2-9268-3772DF852C93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7383566" y="5656692"/>
            <a:ext cx="2484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289C6559-A412-4545-8BEA-9C8CF0E92D8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02860" y="3068895"/>
            <a:ext cx="1797559" cy="78156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0B7BFF13-EDBB-45CE-97A5-A148A3ACA7A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26786" y="3068895"/>
            <a:ext cx="1797559" cy="78156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4CFD8A3C-72E7-4646-94B5-3D08F2A9B98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703232" y="3917466"/>
            <a:ext cx="1596816" cy="430700"/>
          </a:xfrm>
        </p:spPr>
        <p:txBody>
          <a:bodyPr lIns="36000" tIns="0" rIns="0" bIns="0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</a:lstStyle>
          <a:p>
            <a:pPr lvl="0"/>
            <a:r>
              <a:rPr lang="en-US" noProof="0"/>
              <a:t>Billion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16E9923E-87D9-40DD-9F02-63A0EE936A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27157" y="3917466"/>
            <a:ext cx="1596816" cy="430700"/>
          </a:xfrm>
        </p:spPr>
        <p:txBody>
          <a:bodyPr lIns="36000" tIns="0" rIns="0" bIns="0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</a:lstStyle>
          <a:p>
            <a:pPr lvl="0"/>
            <a:r>
              <a:rPr lang="en-US" noProof="0"/>
              <a:t>Billion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38ED511-212A-DA4E-98FC-496D7B92A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53F5D1F3-7B20-844A-AD7A-66AA1CAC255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54000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09106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6096000" y="2875541"/>
            <a:ext cx="5653088" cy="272491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909018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0" y="2891583"/>
            <a:ext cx="6096000" cy="2724912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3278541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2" y="3663631"/>
            <a:ext cx="4820533" cy="1618232"/>
          </a:xfrm>
        </p:spPr>
        <p:txBody>
          <a:bodyPr lIns="36000" tIns="0" rIns="0" bIns="0">
            <a:normAutofit/>
          </a:bodyPr>
          <a:lstStyle>
            <a:lvl1pPr marL="171450" indent="-17145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1pPr>
            <a:lvl2pPr marL="628650" indent="-17145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495790" y="3278541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2E97E9F-0DAA-48F4-90F4-640195EAD7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495790" y="3663631"/>
            <a:ext cx="4820533" cy="1618232"/>
          </a:xfrm>
        </p:spPr>
        <p:txBody>
          <a:bodyPr lIns="36000" tIns="0" rIns="0" bIns="0">
            <a:normAutofit/>
          </a:bodyPr>
          <a:lstStyle>
            <a:lvl1pPr marL="171450" indent="-17145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1pPr>
            <a:lvl2pPr marL="628650" indent="-17145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6183337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AECFA43-CD95-4331-BDD6-DA02FC838900}"/>
              </a:ext>
            </a:extLst>
          </p:cNvPr>
          <p:cNvSpPr/>
          <p:nvPr userDrawn="1"/>
        </p:nvSpPr>
        <p:spPr>
          <a:xfrm>
            <a:off x="0" y="1426745"/>
            <a:ext cx="12192000" cy="498348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20000"/>
                </a:scheme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623"/>
            <a:ext cx="1080000" cy="234000"/>
          </a:xfrm>
        </p:spPr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2" name="Picture Placeholder 11" descr="Competitors logos quadrant">
            <a:extLst>
              <a:ext uri="{FF2B5EF4-FFF2-40B4-BE49-F238E27FC236}">
                <a16:creationId xmlns:a16="http://schemas.microsoft.com/office/drawing/2014/main" id="{AA265DB5-0ACC-4872-94A9-E59194B1A497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271215" y="2800279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2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3" name="Picture Placeholder 11" descr="Competitors logos quadrant">
            <a:extLst>
              <a:ext uri="{FF2B5EF4-FFF2-40B4-BE49-F238E27FC236}">
                <a16:creationId xmlns:a16="http://schemas.microsoft.com/office/drawing/2014/main" id="{D93F8F87-5281-4F40-82FC-A4B985EAFE89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1366167" y="2237506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1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4" name="Picture Placeholder 11" descr="Competitors logos quadrant">
            <a:extLst>
              <a:ext uri="{FF2B5EF4-FFF2-40B4-BE49-F238E27FC236}">
                <a16:creationId xmlns:a16="http://schemas.microsoft.com/office/drawing/2014/main" id="{DEEA12AF-CE7B-41C2-8A17-EC693ECF8C3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872684" y="4678392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3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5" name="Picture Placeholder 11" descr="Competitors logos quadrant">
            <a:extLst>
              <a:ext uri="{FF2B5EF4-FFF2-40B4-BE49-F238E27FC236}">
                <a16:creationId xmlns:a16="http://schemas.microsoft.com/office/drawing/2014/main" id="{5F18F8B8-2496-4093-BFC7-531592943EB3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636591" y="2856931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4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8" name="Picture Placeholder 11" descr="Competitors logos quadrant">
            <a:extLst>
              <a:ext uri="{FF2B5EF4-FFF2-40B4-BE49-F238E27FC236}">
                <a16:creationId xmlns:a16="http://schemas.microsoft.com/office/drawing/2014/main" id="{7FA1C20D-8A7C-4FF1-8DFB-ECACC4C2BC63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458028" y="4783318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5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9" name="Picture Placeholder 11" descr="Competitors logos quadrant">
            <a:extLst>
              <a:ext uri="{FF2B5EF4-FFF2-40B4-BE49-F238E27FC236}">
                <a16:creationId xmlns:a16="http://schemas.microsoft.com/office/drawing/2014/main" id="{62CD1D6A-EBAA-473C-A87B-407D209FA4F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9155216" y="4546154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6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07B05968-4C1C-466A-8E74-060D9E16DA9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36613" y="3922337"/>
            <a:ext cx="2741612" cy="248888"/>
          </a:xfrm>
        </p:spPr>
        <p:txBody>
          <a:bodyPr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More expensive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A0E78D4-0FC2-422B-8A0E-4B77C857682A}"/>
              </a:ext>
            </a:extLst>
          </p:cNvPr>
          <p:cNvCxnSpPr/>
          <p:nvPr userDrawn="1"/>
        </p:nvCxnSpPr>
        <p:spPr>
          <a:xfrm>
            <a:off x="943519" y="3858087"/>
            <a:ext cx="103320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0420273-FFF6-4145-952E-E1EC3C641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4162800" y="3876719"/>
            <a:ext cx="38664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Picture Placeholder 14">
            <a:extLst>
              <a:ext uri="{FF2B5EF4-FFF2-40B4-BE49-F238E27FC236}">
                <a16:creationId xmlns:a16="http://schemas.microsoft.com/office/drawing/2014/main" id="{D916D7D1-7F63-4867-9C6C-31228BEAC6C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64329" y="2259757"/>
            <a:ext cx="1463040" cy="987552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43D1C529-2673-461C-AD18-9EDFAA659C0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601699" y="3922337"/>
            <a:ext cx="2741612" cy="248888"/>
          </a:xfrm>
        </p:spPr>
        <p:txBody>
          <a:bodyPr>
            <a:noAutofit/>
          </a:bodyPr>
          <a:lstStyle>
            <a:lvl1pPr marL="0" indent="0" algn="r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Less expensive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5900A478-228D-4DD3-985B-4DF3CC82896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718845" y="5880592"/>
            <a:ext cx="2741612" cy="248888"/>
          </a:xfrm>
        </p:spPr>
        <p:txBody>
          <a:bodyPr>
            <a:noAutofit/>
          </a:bodyPr>
          <a:lstStyle>
            <a:lvl1pPr marL="0" indent="0" algn="ctr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Less convenient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34D00100-49AA-43BE-AF2F-0E9CEC49EAC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731544" y="1640745"/>
            <a:ext cx="2741612" cy="248888"/>
          </a:xfrm>
        </p:spPr>
        <p:txBody>
          <a:bodyPr>
            <a:noAutofit/>
          </a:bodyPr>
          <a:lstStyle>
            <a:lvl1pPr marL="0" indent="0" algn="ctr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More convenient</a:t>
            </a:r>
          </a:p>
        </p:txBody>
      </p:sp>
      <p:sp>
        <p:nvSpPr>
          <p:cNvPr id="21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5912335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7975092" y="1805693"/>
            <a:ext cx="3758184" cy="4617720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84F357-0C41-471E-A413-4D42ADE55B12}"/>
              </a:ext>
            </a:extLst>
          </p:cNvPr>
          <p:cNvSpPr/>
          <p:nvPr userDrawn="1"/>
        </p:nvSpPr>
        <p:spPr>
          <a:xfrm>
            <a:off x="458724" y="2582933"/>
            <a:ext cx="3758184" cy="3840480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4216908" y="2171453"/>
            <a:ext cx="3758184" cy="425196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3" y="2954554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3339644"/>
            <a:ext cx="2992278" cy="334919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D09F31D3-FC19-4A61-A915-5F11C6F7EBD8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8356757" y="2078801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6AA97C78-ABC3-4559-8EFA-1F24C3A6E3F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56757" y="2463891"/>
            <a:ext cx="2992278" cy="334919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4594797" y="2512808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2E97E9F-0DAA-48F4-90F4-640195EAD7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594797" y="2897898"/>
            <a:ext cx="2992278" cy="334919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A49833F3-6413-44EC-8040-1491632517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613" y="3750523"/>
            <a:ext cx="2992278" cy="2175910"/>
          </a:xfrm>
        </p:spPr>
        <p:txBody>
          <a:bodyPr lIns="36000" tIns="0" rIns="0" bIns="0">
            <a:noAutofit/>
          </a:bodyPr>
          <a:lstStyle>
            <a:lvl1pPr marL="180000" indent="-18000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2438" indent="-28575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452438" indent="-2857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CED92B51-6B31-41E1-908C-1D392F31AA4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356757" y="2874770"/>
            <a:ext cx="2992278" cy="2175910"/>
          </a:xfrm>
        </p:spPr>
        <p:txBody>
          <a:bodyPr lIns="36000" tIns="0" rIns="0" bIns="0">
            <a:noAutofit/>
          </a:bodyPr>
          <a:lstStyle>
            <a:lvl1pPr marL="180000" indent="-18000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180000" indent="-18000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395288" indent="-228600">
              <a:buClr>
                <a:schemeClr val="bg2">
                  <a:lumMod val="40000"/>
                  <a:lumOff val="60000"/>
                </a:schemeClr>
              </a:buClr>
              <a:buSzPct val="100000"/>
              <a:buFont typeface="Wingdings" panose="05000000000000000000" pitchFamily="2" charset="2"/>
              <a:buChar char="§"/>
              <a:defRPr sz="1400"/>
            </a:lvl3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521B8C30-3AD9-43DC-A76C-342C3CD53A2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594797" y="3308777"/>
            <a:ext cx="2992278" cy="2175910"/>
          </a:xfrm>
        </p:spPr>
        <p:txBody>
          <a:bodyPr lIns="36000" tIns="0" rIns="0" bIns="0">
            <a:noAutofit/>
          </a:bodyPr>
          <a:lstStyle>
            <a:lvl1pPr marL="180000" indent="-18000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339725" indent="-179388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00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7BF6E52A-5DC5-8A44-8397-829FF33C5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CE3B0746-B135-6943-B0F2-D32EF8E8B428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489694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1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680215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693014"/>
          </a:xfrm>
        </p:spPr>
        <p:txBody>
          <a:bodyPr lIns="36000" tIns="0" rIns="0" bIns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2323804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495790" y="2323804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14D5FA-EBD7-472E-9864-D76743BAB4DF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836613" y="2811998"/>
            <a:ext cx="4821237" cy="266065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BA129CFA-D87C-494E-9E6D-E317C4D157EB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495086" y="2811998"/>
            <a:ext cx="4821237" cy="266065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2604770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20EF9D-83C9-45F8-AAA9-A9768470F99F}"/>
              </a:ext>
            </a:extLst>
          </p:cNvPr>
          <p:cNvSpPr/>
          <p:nvPr userDrawn="1"/>
        </p:nvSpPr>
        <p:spPr>
          <a:xfrm>
            <a:off x="0" y="2230316"/>
            <a:ext cx="12192000" cy="3346704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0000"/>
                </a:schemeClr>
              </a:gs>
              <a:gs pos="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61888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4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4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EEAB0330-0960-495D-9FAC-850DB0CAFFE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6614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1323B59-309B-4779-B127-7711E7D88F1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36614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57E6D8-B21E-4D49-AF8E-C735B517506B}"/>
              </a:ext>
            </a:extLst>
          </p:cNvPr>
          <p:cNvSpPr/>
          <p:nvPr userDrawn="1"/>
        </p:nvSpPr>
        <p:spPr>
          <a:xfrm>
            <a:off x="0" y="3623709"/>
            <a:ext cx="12192000" cy="54864"/>
          </a:xfrm>
          <a:prstGeom prst="rect">
            <a:avLst/>
          </a:prstGeom>
          <a:gradFill>
            <a:gsLst>
              <a:gs pos="100000">
                <a:srgbClr val="6D3B4F"/>
              </a:gs>
              <a:gs pos="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2CECCEB-7C61-48C7-8F81-9ECE7ABA9E67}"/>
              </a:ext>
            </a:extLst>
          </p:cNvPr>
          <p:cNvSpPr/>
          <p:nvPr userDrawn="1"/>
        </p:nvSpPr>
        <p:spPr>
          <a:xfrm>
            <a:off x="852661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397F8095-EAF8-4F5A-B2A6-0476B8D2EAF0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9588108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FB58FA02-066D-4A4D-BFEA-4ABCF3B550B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588108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83A77CFD-3FEF-4E6F-BC4F-8ED7F101103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88108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3D6E2C46-79E6-4C33-A9DE-9F0BE9199694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588108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B18DF9D1-5757-4445-9078-38760F447FFE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3024487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993B8732-2AA4-40C3-A4A3-44C5803BDA1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024487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11BFD035-7AF1-47EA-9F1C-AE04879DA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024487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C0720D82-39E2-490D-913A-B6DA31CAC2BD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3024487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8CB98AA-B672-4560-9A4C-F0E472D7D508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5212360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051BF3E5-DBCA-46BD-A139-755813ECCCC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212360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4E2B5368-5C92-477C-B64A-0B1236EC471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5212360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11C29312-F699-465F-96BC-B65A2C3356B5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5212360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D613D924-E33A-4DAE-B253-E9668378EC73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7400234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4C346CE6-85D2-4744-ABBA-4EB5E51EB80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400234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0D7E5C35-923C-473E-8BB9-F2F1AB3A2BB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00234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756DD156-6646-433D-ABE8-CB244D53D6C1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7400234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C33C4CE-CEA6-4AC9-B1DB-8224A4517350}"/>
              </a:ext>
            </a:extLst>
          </p:cNvPr>
          <p:cNvSpPr/>
          <p:nvPr userDrawn="1"/>
        </p:nvSpPr>
        <p:spPr>
          <a:xfrm>
            <a:off x="3039908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71AA6E8-880E-404C-8BCA-7949D28E7AF8}"/>
              </a:ext>
            </a:extLst>
          </p:cNvPr>
          <p:cNvSpPr/>
          <p:nvPr userDrawn="1"/>
        </p:nvSpPr>
        <p:spPr>
          <a:xfrm>
            <a:off x="5227155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7D3B90E-8FC3-4B84-A2BB-8862D5EC070B}"/>
              </a:ext>
            </a:extLst>
          </p:cNvPr>
          <p:cNvSpPr/>
          <p:nvPr userDrawn="1"/>
        </p:nvSpPr>
        <p:spPr>
          <a:xfrm>
            <a:off x="7414402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3E9DB54-6797-4300-B6CA-0A9CF186B458}"/>
              </a:ext>
            </a:extLst>
          </p:cNvPr>
          <p:cNvSpPr/>
          <p:nvPr userDrawn="1"/>
        </p:nvSpPr>
        <p:spPr>
          <a:xfrm>
            <a:off x="9601649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5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5320762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614" y="740998"/>
            <a:ext cx="2759105" cy="568800"/>
          </a:xfrm>
        </p:spPr>
        <p:txBody>
          <a:bodyPr lIns="36000" tIns="0" rIns="0" bIns="0">
            <a:noAutofit/>
          </a:bodyPr>
          <a:lstStyle/>
          <a:p>
            <a:r>
              <a:rPr lang="en-US" noProof="0"/>
              <a:t>Title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5" y="1377833"/>
            <a:ext cx="2760828" cy="1630062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36EC64A7-7FE6-41B3-B27F-E6B0C0BAA1FD}"/>
              </a:ext>
            </a:extLst>
          </p:cNvPr>
          <p:cNvSpPr>
            <a:spLocks noGrp="1"/>
          </p:cNvSpPr>
          <p:nvPr>
            <p:ph type="tbl" sz="quarter" idx="25"/>
          </p:nvPr>
        </p:nvSpPr>
        <p:spPr>
          <a:xfrm>
            <a:off x="3983038" y="740998"/>
            <a:ext cx="6159583" cy="465063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table</a:t>
            </a:r>
            <a:endParaRPr lang="en-US" noProof="0" dirty="0"/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2915746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20EF9D-83C9-45F8-AAA9-A9768470F99F}"/>
              </a:ext>
            </a:extLst>
          </p:cNvPr>
          <p:cNvSpPr/>
          <p:nvPr userDrawn="1"/>
        </p:nvSpPr>
        <p:spPr>
          <a:xfrm>
            <a:off x="0" y="1613512"/>
            <a:ext cx="12192000" cy="27432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20000"/>
                </a:schemeClr>
              </a:gs>
              <a:gs pos="100000">
                <a:schemeClr val="bg2">
                  <a:alpha val="2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B4EFCF-84EC-4420-9A2B-7C028E7505B0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4724400" y="1613512"/>
            <a:ext cx="2743200" cy="2743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2" name="Picture Placeholder 11">
            <a:extLst>
              <a:ext uri="{FF2B5EF4-FFF2-40B4-BE49-F238E27FC236}">
                <a16:creationId xmlns:a16="http://schemas.microsoft.com/office/drawing/2014/main" id="{3C20DBAD-9FE7-4F62-B952-1D72DC8B9A73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1981200" y="1613512"/>
            <a:ext cx="2743200" cy="2743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3" name="Picture Placeholder 11">
            <a:extLst>
              <a:ext uri="{FF2B5EF4-FFF2-40B4-BE49-F238E27FC236}">
                <a16:creationId xmlns:a16="http://schemas.microsoft.com/office/drawing/2014/main" id="{6AE95BF3-594D-4F6F-95D5-18D8A51D5197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7466232" y="1613512"/>
            <a:ext cx="2743200" cy="2743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398800" y="4492967"/>
            <a:ext cx="1908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98800" y="4878058"/>
            <a:ext cx="1908000" cy="234269"/>
          </a:xfrm>
        </p:spPr>
        <p:txBody>
          <a:bodyPr lIns="36000" tIns="0" rIns="0" bIns="0">
            <a:no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1323B59-309B-4779-B127-7711E7D88F1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2398800" y="5138591"/>
            <a:ext cx="1908000" cy="693882"/>
          </a:xfrm>
        </p:spPr>
        <p:txBody>
          <a:bodyPr lIns="36000" tIns="0" rIns="0" bIns="0" anchor="t" anchorCtr="0">
            <a:norm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B18DF9D1-5757-4445-9078-38760F447FFE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5142000" y="4492967"/>
            <a:ext cx="1908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993B8732-2AA4-40C3-A4A3-44C5803BDA1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142000" y="4878058"/>
            <a:ext cx="1908000" cy="234269"/>
          </a:xfrm>
        </p:spPr>
        <p:txBody>
          <a:bodyPr lIns="36000" tIns="0" rIns="0" bIns="0">
            <a:no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C0720D82-39E2-490D-913A-B6DA31CAC2BD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5142000" y="5138591"/>
            <a:ext cx="1908000" cy="693882"/>
          </a:xfrm>
        </p:spPr>
        <p:txBody>
          <a:bodyPr lIns="36000" tIns="0" rIns="0" bIns="0" anchor="t" anchorCtr="0">
            <a:norm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8CB98AA-B672-4560-9A4C-F0E472D7D508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7900579" y="4492967"/>
            <a:ext cx="1908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051BF3E5-DBCA-46BD-A139-755813ECCCC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900579" y="4878058"/>
            <a:ext cx="1908000" cy="234269"/>
          </a:xfrm>
        </p:spPr>
        <p:txBody>
          <a:bodyPr lIns="36000" tIns="0" rIns="0" bIns="0">
            <a:no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11C29312-F699-465F-96BC-B65A2C3356B5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7900579" y="5138591"/>
            <a:ext cx="1908000" cy="693882"/>
          </a:xfrm>
        </p:spPr>
        <p:txBody>
          <a:bodyPr lIns="36000" tIns="0" rIns="0" bIns="0" anchor="t" anchorCtr="0">
            <a:norm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2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959362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61888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E6BA5EAA-9D1F-41A8-B061-8C18B61C4F6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75465" y="2564315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60E8EB22-EE54-4319-BFD9-B51D4D584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75465" y="2949406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0604DC3-2547-4A5A-8AF8-1051ADC267D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36614" y="2647025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D21D8720-648F-4748-B19E-15B596D77B9F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1975465" y="4130482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E31B211B-885A-40F6-A25D-6EDF68FBD3A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975465" y="4515573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9" name="Picture Placeholder 11">
            <a:extLst>
              <a:ext uri="{FF2B5EF4-FFF2-40B4-BE49-F238E27FC236}">
                <a16:creationId xmlns:a16="http://schemas.microsoft.com/office/drawing/2014/main" id="{C2F4D19D-CC90-455D-8947-5DCD00EA921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36614" y="4213192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D5CAA23C-172B-4B6C-BB10-4F4DB6CFD19B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5532112" y="2564315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5873C0A4-108E-4DD1-A604-311D061489D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532112" y="2949406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2" name="Picture Placeholder 11">
            <a:extLst>
              <a:ext uri="{FF2B5EF4-FFF2-40B4-BE49-F238E27FC236}">
                <a16:creationId xmlns:a16="http://schemas.microsoft.com/office/drawing/2014/main" id="{FA4996C0-7B37-42C4-BDFF-F0C54D4A88C9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393261" y="2647025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FE2C9DE6-67CA-4E0C-8A51-B7AC8BD5AE98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5532112" y="4130482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54" name="Text Placeholder 11">
            <a:extLst>
              <a:ext uri="{FF2B5EF4-FFF2-40B4-BE49-F238E27FC236}">
                <a16:creationId xmlns:a16="http://schemas.microsoft.com/office/drawing/2014/main" id="{052A6B3A-E7C7-42AC-A91D-7921E2DCA42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32112" y="4515573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5" name="Picture Placeholder 11">
            <a:extLst>
              <a:ext uri="{FF2B5EF4-FFF2-40B4-BE49-F238E27FC236}">
                <a16:creationId xmlns:a16="http://schemas.microsoft.com/office/drawing/2014/main" id="{BDE373C5-22C4-4D2E-B2C9-747EA0C709E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393261" y="4213192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DF658B1C-69F4-44D8-97E9-5536A307168D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9088759" y="2564315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57" name="Text Placeholder 11">
            <a:extLst>
              <a:ext uri="{FF2B5EF4-FFF2-40B4-BE49-F238E27FC236}">
                <a16:creationId xmlns:a16="http://schemas.microsoft.com/office/drawing/2014/main" id="{E49F5D3C-52A4-4CF3-9C76-8E7F4AD0674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88759" y="2949406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8" name="Picture Placeholder 11">
            <a:extLst>
              <a:ext uri="{FF2B5EF4-FFF2-40B4-BE49-F238E27FC236}">
                <a16:creationId xmlns:a16="http://schemas.microsoft.com/office/drawing/2014/main" id="{1AEC50E2-8D09-4E52-90BC-C296ED16B937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949908" y="2647025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1A890E15-BFA6-4C98-BF47-CD2501130937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9088759" y="4130482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60" name="Text Placeholder 11">
            <a:extLst>
              <a:ext uri="{FF2B5EF4-FFF2-40B4-BE49-F238E27FC236}">
                <a16:creationId xmlns:a16="http://schemas.microsoft.com/office/drawing/2014/main" id="{65EAB51A-2C46-46D9-9E90-A9C9D977064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088759" y="4515573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61" name="Picture Placeholder 11">
            <a:extLst>
              <a:ext uri="{FF2B5EF4-FFF2-40B4-BE49-F238E27FC236}">
                <a16:creationId xmlns:a16="http://schemas.microsoft.com/office/drawing/2014/main" id="{A8E96B85-B153-4EB9-8F26-0E948B5DC17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7949908" y="4213192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7987188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6298520" cy="568800"/>
          </a:xfrm>
        </p:spPr>
        <p:txBody>
          <a:bodyPr lIns="36000" tIns="0" rIns="0" bIns="0">
            <a:no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5" y="1377833"/>
            <a:ext cx="2497428" cy="1630062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Chart Placeholder 7">
            <a:extLst>
              <a:ext uri="{FF2B5EF4-FFF2-40B4-BE49-F238E27FC236}">
                <a16:creationId xmlns:a16="http://schemas.microsoft.com/office/drawing/2014/main" id="{1E42105A-8901-45BF-9233-D1C9076AA50C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3404384" y="1377832"/>
            <a:ext cx="3730750" cy="3782007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7107B0-5001-4D98-9D90-6DB407B0C99E}"/>
              </a:ext>
            </a:extLst>
          </p:cNvPr>
          <p:cNvSpPr/>
          <p:nvPr userDrawn="1"/>
        </p:nvSpPr>
        <p:spPr>
          <a:xfrm>
            <a:off x="7219540" y="1527734"/>
            <a:ext cx="329184" cy="32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5BAF7D-E84D-4AEA-9267-5A89F2D57394}"/>
              </a:ext>
            </a:extLst>
          </p:cNvPr>
          <p:cNvSpPr/>
          <p:nvPr userDrawn="1"/>
        </p:nvSpPr>
        <p:spPr>
          <a:xfrm>
            <a:off x="9664979" y="1527734"/>
            <a:ext cx="329184" cy="3276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C2C2B5-DF2F-44D9-8AD0-91755942639B}"/>
              </a:ext>
            </a:extLst>
          </p:cNvPr>
          <p:cNvSpPr/>
          <p:nvPr userDrawn="1"/>
        </p:nvSpPr>
        <p:spPr>
          <a:xfrm>
            <a:off x="7219540" y="2784622"/>
            <a:ext cx="329184" cy="327600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0C2358-0880-4DCC-B591-574B77C88AF3}"/>
              </a:ext>
            </a:extLst>
          </p:cNvPr>
          <p:cNvSpPr/>
          <p:nvPr userDrawn="1"/>
        </p:nvSpPr>
        <p:spPr>
          <a:xfrm>
            <a:off x="9664979" y="2784622"/>
            <a:ext cx="329184" cy="3276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17B18BE-4EA4-4304-9B25-9AFC3F1868EC}"/>
              </a:ext>
            </a:extLst>
          </p:cNvPr>
          <p:cNvSpPr/>
          <p:nvPr userDrawn="1"/>
        </p:nvSpPr>
        <p:spPr>
          <a:xfrm>
            <a:off x="7219540" y="4041509"/>
            <a:ext cx="329184" cy="327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40C470-7D62-4550-AD27-E5BE738863B2}"/>
              </a:ext>
            </a:extLst>
          </p:cNvPr>
          <p:cNvSpPr/>
          <p:nvPr userDrawn="1"/>
        </p:nvSpPr>
        <p:spPr>
          <a:xfrm>
            <a:off x="9664979" y="4041509"/>
            <a:ext cx="329184" cy="32760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BD8106-14EB-4162-8957-82C7E455BE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230599" y="1868634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FE4100F4-A1CC-43D0-96D1-E78EC88BAC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0599" y="2253725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4F231A8-6423-4204-8A45-BD1BAAD2C15D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7230599" y="313283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130B9E51-E0C5-4A35-BEE4-403EC90B94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30599" y="351793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D5BEF9D2-60F1-4384-BF4C-DCE3EDF0F3A5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7230599" y="438240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7F998711-69B2-43A8-A7D8-E7A288289C3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30599" y="476750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7B47401-961F-4A4C-8D84-D03D8A8BE7FB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9664979" y="1868634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948BF1-3892-42AB-AEF7-4A687A9AE9F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64979" y="2253725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C9C37FED-20A3-48CB-B63E-181FBBF8F3C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9664979" y="313283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7C32AD82-37DD-4D41-8921-3CBF761FEB0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664979" y="351793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3D98E47-00B1-412D-9DBB-62ACC0398C8B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9664979" y="438240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31" name="Text Placeholder 11">
            <a:extLst>
              <a:ext uri="{FF2B5EF4-FFF2-40B4-BE49-F238E27FC236}">
                <a16:creationId xmlns:a16="http://schemas.microsoft.com/office/drawing/2014/main" id="{A753B197-EDD7-45BA-A120-4C3343A3FC5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664979" y="476750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3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70545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387">
          <p15:clr>
            <a:srgbClr val="FBAE40"/>
          </p15:clr>
        </p15:guide>
        <p15:guide id="2" pos="279">
          <p15:clr>
            <a:srgbClr val="FBAE40"/>
          </p15:clr>
        </p15:guide>
        <p15:guide id="3" pos="712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2115">
          <p15:clr>
            <a:srgbClr val="FBAE40"/>
          </p15:clr>
        </p15:guide>
        <p15:guide id="6" orient="horz" pos="45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41B7CDEE-2644-4D36-95CB-1F92049E7F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4DF168AC-530C-4094-8F5F-FCF3FFDC1E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7903" y="4991383"/>
            <a:ext cx="1463040" cy="98755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373CC7F-8644-430C-90D9-B903ED9F61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8788" y="2028825"/>
            <a:ext cx="4727575" cy="728663"/>
          </a:xfrm>
          <a:solidFill>
            <a:schemeClr val="accent1">
              <a:alpha val="60000"/>
            </a:schemeClr>
          </a:solidFill>
        </p:spPr>
        <p:txBody>
          <a:bodyPr lIns="396000" anchor="ctr" anchorCtr="0"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64B737A3-9F6C-4989-B51B-07BDDD38F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788" y="2754601"/>
            <a:ext cx="4726800" cy="1861200"/>
          </a:xfrm>
          <a:solidFill>
            <a:schemeClr val="bg1">
              <a:alpha val="50000"/>
            </a:schemeClr>
          </a:solidFill>
        </p:spPr>
        <p:txBody>
          <a:bodyPr lIns="396000" tIns="0" rIns="0" bIns="0">
            <a:noAutofit/>
          </a:bodyPr>
          <a:lstStyle>
            <a:lvl1pPr>
              <a:lnSpc>
                <a:spcPct val="85000"/>
              </a:lnSpc>
              <a:defRPr sz="5500"/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5308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55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27" y="1331139"/>
            <a:ext cx="4584212" cy="1107114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0127" y="2545450"/>
            <a:ext cx="4584212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0128" y="3300065"/>
            <a:ext cx="4584212" cy="1745768"/>
          </a:xfrm>
        </p:spPr>
        <p:txBody>
          <a:bodyPr lIns="36000" tIns="0" rIns="0" bIns="0">
            <a:noAutofit/>
          </a:bodyPr>
          <a:lstStyle>
            <a:lvl1pPr marL="216000" indent="-216000">
              <a:spcBef>
                <a:spcPts val="600"/>
              </a:spcBef>
              <a:buClr>
                <a:schemeClr val="tx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398035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5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A9E66CD-99CC-45B1-A15D-3626A61608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F15D4B3-A0CD-4C14-BB5E-CB9859BD8A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64480" y="1746127"/>
            <a:ext cx="1463040" cy="98755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829233-8E4C-4046-85BB-5166B8A72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3252538"/>
            <a:ext cx="11274552" cy="1348720"/>
          </a:xfrm>
          <a:solidFill>
            <a:schemeClr val="bg1">
              <a:alpha val="60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55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507DE-4CA5-4E76-8450-4125151EB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01258"/>
            <a:ext cx="11274552" cy="1799542"/>
          </a:xfrm>
          <a:solidFill>
            <a:schemeClr val="tx1">
              <a:alpha val="90000"/>
            </a:schemeClr>
          </a:solidFill>
        </p:spPr>
        <p:txBody>
          <a:bodyPr tIns="252000" anchor="t" anchorCtr="0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06F64230-8502-4625-8B46-5660458931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26767" y="5400675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Email: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1B08C5A6-5B1B-4D50-A772-24B26B7B80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34879" y="5695950"/>
            <a:ext cx="3384000" cy="28050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r>
              <a:rPr lang="en-US" noProof="0"/>
              <a:t>victoria@fabrikam.com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5C49BB1D-A8D4-4E41-8A43-F84FDE9EE6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12303" y="5400284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Phone: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DD82CF91-0C32-4E77-9CBF-A777B27493C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62415" y="5695559"/>
            <a:ext cx="2700000" cy="28050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r>
              <a:rPr lang="en-US" noProof="0"/>
              <a:t>404-555-0115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EF7B6245-3D6D-418F-83D6-C8DE0293CC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56571" y="5400284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Website:</a:t>
            </a:r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9410B445-6FE4-4773-A905-61A2C5C69B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36683" y="5695559"/>
            <a:ext cx="3240000" cy="28050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www.fabrikam.com</a:t>
            </a:r>
          </a:p>
        </p:txBody>
      </p:sp>
    </p:spTree>
    <p:extLst>
      <p:ext uri="{BB962C8B-B14F-4D97-AF65-F5344CB8AC3E}">
        <p14:creationId xmlns:p14="http://schemas.microsoft.com/office/powerpoint/2010/main" val="16411623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99E0FDC-7174-4CCC-8759-832F13BB97E3}"/>
              </a:ext>
            </a:extLst>
          </p:cNvPr>
          <p:cNvSpPr/>
          <p:nvPr userDrawn="1"/>
        </p:nvSpPr>
        <p:spPr>
          <a:xfrm>
            <a:off x="6120456" y="2371154"/>
            <a:ext cx="5165454" cy="149047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2C8867A-E08C-4237-858A-8806988D6BFB}"/>
              </a:ext>
            </a:extLst>
          </p:cNvPr>
          <p:cNvSpPr/>
          <p:nvPr userDrawn="1"/>
        </p:nvSpPr>
        <p:spPr>
          <a:xfrm>
            <a:off x="906089" y="1804226"/>
            <a:ext cx="5214367" cy="20574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E6BA5EAA-9D1F-41A8-B061-8C18B61C4F6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46857" y="4156047"/>
            <a:ext cx="3276000" cy="385091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60E8EB22-EE54-4319-BFD9-B51D4D584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6857" y="4541138"/>
            <a:ext cx="3276000" cy="1036067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0604DC3-2547-4A5A-8AF8-1051ADC267D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08006" y="4238758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D5CAA23C-172B-4B6C-BB10-4F4DB6CFD19B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7259308" y="4156047"/>
            <a:ext cx="3276000" cy="334919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5873C0A4-108E-4DD1-A604-311D061489D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59308" y="4541138"/>
            <a:ext cx="3276000" cy="1036067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2" name="Picture Placeholder 11">
            <a:extLst>
              <a:ext uri="{FF2B5EF4-FFF2-40B4-BE49-F238E27FC236}">
                <a16:creationId xmlns:a16="http://schemas.microsoft.com/office/drawing/2014/main" id="{FA4996C0-7B37-42C4-BDFF-F0C54D4A88C9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20457" y="4238758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0601F736-3A21-4DC5-AFCA-F1729A2547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99280" y="2177705"/>
            <a:ext cx="4403527" cy="1315520"/>
          </a:xfrm>
        </p:spPr>
        <p:txBody>
          <a:bodyPr lIns="3600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600"/>
              </a:spcBef>
              <a:buClr>
                <a:schemeClr val="bg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96A341BE-3657-48DB-B26D-8D13FDC44D0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67060" y="2740330"/>
            <a:ext cx="4425658" cy="752895"/>
          </a:xfrm>
        </p:spPr>
        <p:txBody>
          <a:bodyPr lIns="3600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accent1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600"/>
              </a:spcBef>
              <a:buClr>
                <a:schemeClr val="accent1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62973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387">
          <p15:clr>
            <a:srgbClr val="FBAE40"/>
          </p15:clr>
        </p15:guide>
        <p15:guide id="2" pos="279">
          <p15:clr>
            <a:srgbClr val="FBAE40"/>
          </p15:clr>
        </p15:guide>
        <p15:guide id="3" pos="712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2115">
          <p15:clr>
            <a:srgbClr val="FBAE40"/>
          </p15:clr>
        </p15:guide>
        <p15:guide id="6" pos="384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0127" y="691751"/>
            <a:ext cx="4584212" cy="540001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0127" y="1326250"/>
            <a:ext cx="4584212" cy="1353312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0128" y="2893665"/>
            <a:ext cx="4584212" cy="1538635"/>
          </a:xfrm>
        </p:spPr>
        <p:txBody>
          <a:bodyPr lIns="3600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5E90A1C-4042-4F0F-BBF6-19CE0BDB72B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46601" y="4579181"/>
            <a:ext cx="4584212" cy="1097719"/>
          </a:xfrm>
        </p:spPr>
        <p:txBody>
          <a:bodyPr lIns="36000" tIns="0" rIns="0" bIns="0">
            <a:normAutofit/>
          </a:bodyPr>
          <a:lstStyle>
            <a:lvl1pPr marL="171450" indent="-171450">
              <a:spcBef>
                <a:spcPts val="600"/>
              </a:spcBef>
              <a:buClr>
                <a:schemeClr val="tx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131576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506">
          <p15:clr>
            <a:srgbClr val="FBAE40"/>
          </p15:clr>
        </p15:guide>
        <p15:guide id="3" orient="horz" pos="528" userDrawn="1">
          <p15:clr>
            <a:srgbClr val="FBAE40"/>
          </p15:clr>
        </p15:guide>
        <p15:guide id="4" pos="7174">
          <p15:clr>
            <a:srgbClr val="FBAE40"/>
          </p15:clr>
        </p15:guide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740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ith Capy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47D0000-7C67-41EE-B43F-AE22457B36AB}"/>
              </a:ext>
            </a:extLst>
          </p:cNvPr>
          <p:cNvSpPr/>
          <p:nvPr userDrawn="1"/>
        </p:nvSpPr>
        <p:spPr>
          <a:xfrm>
            <a:off x="0" y="1737360"/>
            <a:ext cx="5047488" cy="5120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742867"/>
            <a:ext cx="3232108" cy="566931"/>
          </a:xfrm>
        </p:spPr>
        <p:txBody>
          <a:bodyPr lIns="36000" tIns="0" rIns="0" bIns="0"/>
          <a:lstStyle/>
          <a:p>
            <a:r>
              <a:rPr lang="en-US" noProof="0"/>
              <a:t>Title Here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BFFEB-7D66-4958-8CB8-D2B18C6A5A9B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19B118-F379-4011-B1CF-E685CC09FA38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118253" y="3022847"/>
            <a:ext cx="375726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F59DFEB-5DA9-4E64-84A0-3FAA808064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8253" y="3390381"/>
            <a:ext cx="3757265" cy="696037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F842B3BB-CE92-4AEA-A2FF-5EEC732A4EF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18253" y="2373098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68514664-8AD0-4DF7-8C6F-12FFA6BEA7B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4097124" y="867177"/>
            <a:ext cx="5699305" cy="117496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B535E35-8075-4558-BA3A-C9DFB4FCA5B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040340" y="2277360"/>
            <a:ext cx="2029968" cy="353326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E1A0053-EF84-446F-850C-6AC8FF9CCEDF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6118253" y="5004312"/>
            <a:ext cx="375726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1534A936-14F3-4AEF-8CAD-03D91D568FE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18254" y="5371846"/>
            <a:ext cx="3757266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A88BEF2F-BB04-4330-BC4B-2912B69653B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118253" y="4354563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7276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29233-8E4C-4046-85BB-5166B8A72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3252538"/>
            <a:ext cx="11274552" cy="1348720"/>
          </a:xfrm>
          <a:solidFill>
            <a:schemeClr val="bg1">
              <a:alpha val="60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550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507DE-4CA5-4E76-8450-4125151EB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28730"/>
            <a:ext cx="11274552" cy="1772070"/>
          </a:xfrm>
          <a:solidFill>
            <a:schemeClr val="accent1">
              <a:alpha val="30000"/>
            </a:schemeClr>
          </a:solidFill>
        </p:spPr>
        <p:txBody>
          <a:bodyPr tIns="252000" rIns="90000" anchor="t" anchorCtr="0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7987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C2DEF1B-00D0-44E1-8603-CE979D2C4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788" y="2028826"/>
            <a:ext cx="4726800" cy="725776"/>
          </a:xfrm>
          <a:solidFill>
            <a:schemeClr val="accent1">
              <a:alpha val="60000"/>
            </a:schemeClr>
          </a:solidFill>
        </p:spPr>
        <p:txBody>
          <a:bodyPr vert="horz" lIns="396000" tIns="45720" rIns="91440" bIns="45720" rtlCol="0" anchor="ctr" anchorCtr="0">
            <a:noAutofit/>
          </a:bodyPr>
          <a:lstStyle>
            <a:lvl1pPr marL="0" indent="0"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smtClean="0"/>
              <a:t>Edit Master text styles</a:t>
            </a: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64B737A3-9F6C-4989-B51B-07BDDD38F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788" y="2754601"/>
            <a:ext cx="4726800" cy="1861200"/>
          </a:xfrm>
          <a:solidFill>
            <a:schemeClr val="bg1">
              <a:alpha val="50000"/>
            </a:schemeClr>
          </a:solidFill>
        </p:spPr>
        <p:txBody>
          <a:bodyPr lIns="396000" tIns="0" rIns="0" bIns="0">
            <a:noAutofit/>
          </a:bodyPr>
          <a:lstStyle>
            <a:lvl1pPr>
              <a:lnSpc>
                <a:spcPct val="85000"/>
              </a:lnSpc>
              <a:defRPr sz="5500"/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16801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55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1479DD-CE43-4425-B485-C8F1C75475A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97939"/>
            <a:ext cx="10515600" cy="3874709"/>
          </a:xfrm>
        </p:spPr>
        <p:txBody>
          <a:bodyPr>
            <a:normAutofit/>
          </a:bodyPr>
          <a:lstStyle>
            <a:lvl1pPr marL="228600" indent="-228600">
              <a:buClr>
                <a:schemeClr val="tx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2000"/>
            </a:lvl1pPr>
            <a:lvl2pPr marL="6858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800"/>
            </a:lvl2pPr>
            <a:lvl3pPr marL="11430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600"/>
            </a:lvl3pPr>
            <a:lvl4pPr marL="16002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400"/>
            </a:lvl4pPr>
            <a:lvl5pPr marL="20574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6601203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1597938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495790" y="1597938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14D5FA-EBD7-472E-9864-D76743BAB4DF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836613" y="2055043"/>
            <a:ext cx="4821237" cy="3417605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BA129CFA-D87C-494E-9E6D-E317C4D157EB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495086" y="2055043"/>
            <a:ext cx="4821237" cy="3417605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598894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6096000" y="1838558"/>
            <a:ext cx="5653088" cy="3761895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0" y="1838558"/>
            <a:ext cx="6096000" cy="3761895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noProof="0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E84782-CEED-4A74-8650-9CC907EA720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2166173"/>
            <a:ext cx="4817357" cy="338901"/>
          </a:xfrm>
        </p:spPr>
        <p:txBody>
          <a:bodyPr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342900" lvl="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 noProof="0"/>
              <a:t>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A4442761-B05F-4E61-83C8-DA8019B0932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614467"/>
            <a:ext cx="4817357" cy="2667396"/>
          </a:xfrm>
        </p:spPr>
        <p:txBody>
          <a:bodyPr>
            <a:normAutofit/>
          </a:bodyPr>
          <a:lstStyle>
            <a:lvl1pPr marL="228600" indent="-228600">
              <a:buClr>
                <a:schemeClr val="tx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1pPr>
            <a:lvl2pPr marL="685800" indent="-228600">
              <a:buClr>
                <a:schemeClr val="tx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75CE59E-BBF8-4A23-A2D4-859D2A375B8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95790" y="2166173"/>
            <a:ext cx="4859598" cy="338902"/>
          </a:xfrm>
        </p:spPr>
        <p:txBody>
          <a:bodyPr vert="horz" lIns="91440" tIns="45720" rIns="91440" bIns="45720" rtlCol="0" anchor="ctr" anchorCtr="0">
            <a:noAutofit/>
          </a:bodyPr>
          <a:lstStyle>
            <a:lvl1pPr marL="0" indent="0">
              <a:buNone/>
              <a:defRPr lang="en-US" sz="2200" b="1">
                <a:latin typeface="+mj-lt"/>
              </a:defRPr>
            </a:lvl1pPr>
          </a:lstStyle>
          <a:p>
            <a:pPr marL="228600" lvl="0" indent="-228600"/>
            <a:r>
              <a:rPr lang="en-US" noProof="0"/>
              <a:t>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E8F94DDD-6A48-4E09-A419-FAF3E395AB55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95790" y="2614467"/>
            <a:ext cx="4859598" cy="2667396"/>
          </a:xfrm>
        </p:spPr>
        <p:txBody>
          <a:bodyPr>
            <a:normAutofit/>
          </a:bodyPr>
          <a:lstStyle>
            <a:lvl1pPr marL="228600" indent="-228600">
              <a:buClr>
                <a:schemeClr val="bg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1pPr>
            <a:lvl2pPr marL="685800" indent="-228600">
              <a:buClr>
                <a:schemeClr val="bg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32081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460" y="3521159"/>
            <a:ext cx="2642616" cy="1041316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1460" y="4669674"/>
            <a:ext cx="2642616" cy="10413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78B1225C-A326-43F6-99D9-A073D5261568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871830" y="4669674"/>
            <a:ext cx="6275470" cy="10413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8724" y="457200"/>
            <a:ext cx="11274552" cy="29718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C7490E-08AD-4189-8849-3BD35E900B8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83175" y="838066"/>
            <a:ext cx="786384" cy="521208"/>
          </a:xfrm>
          <a:ln>
            <a:solidFill>
              <a:schemeClr val="accent5"/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836445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78B1225C-A326-43F6-99D9-A073D5261568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0DF9619-89F0-4C89-BF3C-FB75431C0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8148" y="622349"/>
            <a:ext cx="7835705" cy="112461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000283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5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18110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506">
          <p15:clr>
            <a:srgbClr val="FBAE40"/>
          </p15:clr>
        </p15:guide>
        <p15:guide id="3" orient="horz" pos="504">
          <p15:clr>
            <a:srgbClr val="FBAE40"/>
          </p15:clr>
        </p15:guide>
        <p15:guide id="4" pos="7174">
          <p15:clr>
            <a:srgbClr val="FBAE40"/>
          </p15:clr>
        </p15:guide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740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595AFC1-BF2C-4C83-B474-7121F9C0BC8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457199"/>
            <a:ext cx="5653088" cy="5403851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0127" y="691751"/>
            <a:ext cx="4584212" cy="540001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Title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ECAA0F2-C20F-4289-BFB8-9BC2C65A8B9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326250"/>
            <a:ext cx="4574551" cy="4484150"/>
          </a:xfrm>
        </p:spPr>
        <p:txBody>
          <a:bodyPr vert="horz" lIns="36000" tIns="0" rIns="0" bIns="0" rtlCol="0">
            <a:normAutofit/>
          </a:bodyPr>
          <a:lstStyle>
            <a:lvl1pPr marL="0" indent="0">
              <a:buNone/>
              <a:defRPr lang="en-US" sz="1800">
                <a:solidFill>
                  <a:schemeClr val="tx2"/>
                </a:solidFill>
              </a:defRPr>
            </a:lvl1pPr>
          </a:lstStyle>
          <a:p>
            <a:pPr marL="228600" lvl="0" indent="-22860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500659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506">
          <p15:clr>
            <a:srgbClr val="FBAE40"/>
          </p15:clr>
        </p15:guide>
        <p15:guide id="3" orient="horz" pos="528">
          <p15:clr>
            <a:srgbClr val="FBAE40"/>
          </p15:clr>
        </p15:guide>
        <p15:guide id="4" pos="7174">
          <p15:clr>
            <a:srgbClr val="FBAE40"/>
          </p15:clr>
        </p15:guide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740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BDA9C29-DD8E-4518-B4D3-44806885A5F9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FOOADDTER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D46F9B8-64BA-45E5-845E-CA6696C25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4975" y="742867"/>
            <a:ext cx="7402050" cy="566931"/>
          </a:xfrm>
        </p:spPr>
        <p:txBody>
          <a:bodyPr lIns="36000" tIns="0" rIns="0" bIns="0"/>
          <a:lstStyle>
            <a:lvl1pPr algn="ctr">
              <a:defRPr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704937D3-320F-475C-B607-8D8AE31FF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58724" y="2277980"/>
            <a:ext cx="11290364" cy="4122820"/>
          </a:xfrm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8404903-B722-4F8B-94E9-F478DB3A75E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394975" y="1377834"/>
            <a:ext cx="7402050" cy="540000"/>
          </a:xfrm>
        </p:spPr>
        <p:txBody>
          <a:bodyPr vert="horz" lIns="36000" tIns="0" rIns="0" bIns="0" rtlCol="0">
            <a:normAutofit/>
          </a:bodyPr>
          <a:lstStyle>
            <a:lvl1pPr marL="0" indent="0" algn="ctr">
              <a:buNone/>
              <a:defRPr lang="en-US" sz="1800">
                <a:solidFill>
                  <a:schemeClr val="tx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77286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9C1590D-4639-4494-A37B-A15E7114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2867"/>
            <a:ext cx="9037320" cy="566931"/>
          </a:xfrm>
        </p:spPr>
        <p:txBody>
          <a:bodyPr lIns="36000" tIns="0" rIns="0" bIns="0"/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40C1F5F-4B50-4906-83E6-9A2F1CB1F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8161" y="2982416"/>
            <a:ext cx="1645920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72EC0A4-5E0C-44C7-B8BF-100C17934C9D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399426" y="1924687"/>
            <a:ext cx="2469965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709E18E3-2E11-4B74-AF2C-001F81DE3F24}"/>
              </a:ext>
            </a:extLst>
          </p:cNvPr>
          <p:cNvSpPr>
            <a:spLocks noGrp="1"/>
          </p:cNvSpPr>
          <p:nvPr>
            <p:ph type="body" sz="half" idx="36"/>
          </p:nvPr>
        </p:nvSpPr>
        <p:spPr>
          <a:xfrm>
            <a:off x="2611286" y="2982416"/>
            <a:ext cx="1389888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2" name="Picture Placeholder 12">
            <a:extLst>
              <a:ext uri="{FF2B5EF4-FFF2-40B4-BE49-F238E27FC236}">
                <a16:creationId xmlns:a16="http://schemas.microsoft.com/office/drawing/2014/main" id="{D61E6447-2CC7-47A3-8681-4133CCCB54D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694" y="360541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AD91B82-5EEF-4712-A699-B8302B6558DD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514673" y="360541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57FAEB2B-6A01-4C63-ACA3-03B6E2919E8A}"/>
              </a:ext>
            </a:extLst>
          </p:cNvPr>
          <p:cNvSpPr>
            <a:spLocks noGrp="1"/>
          </p:cNvSpPr>
          <p:nvPr>
            <p:ph type="body" sz="half" idx="39"/>
          </p:nvPr>
        </p:nvSpPr>
        <p:spPr>
          <a:xfrm>
            <a:off x="4955269" y="2982416"/>
            <a:ext cx="2113508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9680D39-3D54-40CF-ABCB-BA448F099B30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5509170" y="1924687"/>
            <a:ext cx="1622417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E81CA5F1-31CE-4D4C-A27D-2B342ECD994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61249" y="3605411"/>
            <a:ext cx="2048256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C3544C3-FDC7-4C8F-A615-9529597C549D}"/>
              </a:ext>
            </a:extLst>
          </p:cNvPr>
          <p:cNvSpPr>
            <a:spLocks noGrp="1"/>
          </p:cNvSpPr>
          <p:nvPr>
            <p:ph type="body" sz="half" idx="45"/>
          </p:nvPr>
        </p:nvSpPr>
        <p:spPr>
          <a:xfrm>
            <a:off x="7915161" y="2982416"/>
            <a:ext cx="2197045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7691DC2D-3064-4822-9D2D-80D59EA85EBB}"/>
              </a:ext>
            </a:extLst>
          </p:cNvPr>
          <p:cNvSpPr>
            <a:spLocks noGrp="1"/>
          </p:cNvSpPr>
          <p:nvPr>
            <p:ph type="body" sz="half" idx="46" hasCustomPrompt="1"/>
          </p:nvPr>
        </p:nvSpPr>
        <p:spPr>
          <a:xfrm>
            <a:off x="8469062" y="1924687"/>
            <a:ext cx="1622417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130FD286-B22E-4EEB-8B67-4CE7BF2FBA89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921141" y="3605411"/>
            <a:ext cx="1280160" cy="896112"/>
          </a:xfrm>
          <a:ln>
            <a:solidFill>
              <a:schemeClr val="accent5"/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EDCAE751-A04A-4A9B-8EE4-3E1B64E955F3}"/>
              </a:ext>
            </a:extLst>
          </p:cNvPr>
          <p:cNvSpPr>
            <a:spLocks noGrp="1"/>
          </p:cNvSpPr>
          <p:nvPr>
            <p:ph type="body" sz="half" idx="49"/>
          </p:nvPr>
        </p:nvSpPr>
        <p:spPr>
          <a:xfrm>
            <a:off x="7888266" y="4704396"/>
            <a:ext cx="2223939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1FD07BB-52C2-4F52-A969-6778D844E8D4}"/>
              </a:ext>
            </a:extLst>
          </p:cNvPr>
          <p:cNvSpPr>
            <a:spLocks noGrp="1"/>
          </p:cNvSpPr>
          <p:nvPr>
            <p:ph type="body" sz="half" idx="50"/>
          </p:nvPr>
        </p:nvSpPr>
        <p:spPr>
          <a:xfrm>
            <a:off x="874713" y="5838788"/>
            <a:ext cx="8993089" cy="365122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2E1D5C74-7DD8-44F1-8142-1961D0C932B3}"/>
              </a:ext>
            </a:extLst>
          </p:cNvPr>
          <p:cNvSpPr>
            <a:spLocks noGrp="1"/>
          </p:cNvSpPr>
          <p:nvPr>
            <p:ph type="body" sz="half" idx="51"/>
          </p:nvPr>
        </p:nvSpPr>
        <p:spPr>
          <a:xfrm>
            <a:off x="4955269" y="4704395"/>
            <a:ext cx="2048256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9A6D3509-A776-4654-B6B2-F528C9FE78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8200" y="1951635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BCA4A1CD-2E82-40FA-88EC-3D9F238493C2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927665" y="1927715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76CA787-1443-453E-A0C1-A9391E1B647D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88266" y="1931188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68271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55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ictur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27" y="1436915"/>
            <a:ext cx="4584212" cy="1001338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0127" y="2545450"/>
            <a:ext cx="4584212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0128" y="3300065"/>
            <a:ext cx="4584212" cy="1745768"/>
          </a:xfrm>
        </p:spPr>
        <p:txBody>
          <a:bodyPr lIns="36000" tIns="0" rIns="0" bIns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C7490E-08AD-4189-8849-3BD35E900B8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84897" y="805589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0961137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ictur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26213" y="2264012"/>
            <a:ext cx="4584212" cy="540000"/>
          </a:xfrm>
        </p:spPr>
        <p:txBody>
          <a:bodyPr lIns="36000" tIns="0" rIns="0" bIns="0"/>
          <a:lstStyle/>
          <a:p>
            <a:r>
              <a:rPr lang="en-US" noProof="0"/>
              <a:t>Click to edit title style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/>
          <a:lstStyle/>
          <a:p>
            <a:fld id="{23D0A551-48C9-48F6-BF4E-DE641842128B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35" name="Picture Placeholder 7">
            <a:extLst>
              <a:ext uri="{FF2B5EF4-FFF2-40B4-BE49-F238E27FC236}">
                <a16:creationId xmlns:a16="http://schemas.microsoft.com/office/drawing/2014/main" id="{CD3882F6-C786-40F3-902A-6D4D2E6ED78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4854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1100B10F-F811-4557-88AB-52E9E7FE037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726213" y="2990573"/>
            <a:ext cx="4584212" cy="2467690"/>
          </a:xfrm>
        </p:spPr>
        <p:txBody>
          <a:bodyPr lIns="36000" tIns="0" rIns="0" bIns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992851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2867"/>
            <a:ext cx="9037320" cy="566931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D31C4-8140-4486-8E32-7EA32B162A9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2950868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0A551-48C9-48F6-BF4E-DE641842128B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01E1CE2-D1DE-4252-B61A-6630E4C2CA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2" y="3322311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19B118-F379-4011-B1CF-E685CC09FA38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86746" y="2950868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F59DFEB-5DA9-4E64-84A0-3FAA808064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86746" y="3318403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6F4EC4F-5660-46EA-97AC-4F2DD125B48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6612" y="2284186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F842B3BB-CE92-4AEA-A2FF-5EEC732A4EF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86746" y="2284186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797EA708-3A77-4F99-A2EA-0333462ED1F9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836612" y="4654845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7207F0C-C876-4E0B-B625-1FDCC3DE6BB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6612" y="5026287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D53F1E4-6C15-48EA-8342-A2127473F132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486746" y="4654845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F3CFD351-584A-4587-BC54-F35254DC7E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86746" y="5022379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0" name="Picture Placeholder 15">
            <a:extLst>
              <a:ext uri="{FF2B5EF4-FFF2-40B4-BE49-F238E27FC236}">
                <a16:creationId xmlns:a16="http://schemas.microsoft.com/office/drawing/2014/main" id="{1303F657-7B5B-4B28-8EAA-386438351FB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6612" y="3988163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1" name="Picture Placeholder 15">
            <a:extLst>
              <a:ext uri="{FF2B5EF4-FFF2-40B4-BE49-F238E27FC236}">
                <a16:creationId xmlns:a16="http://schemas.microsoft.com/office/drawing/2014/main" id="{F994D41E-0FC7-48BC-98E8-C6B199A7B04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486746" y="3988163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68514664-8AD0-4DF7-8C6F-12FFA6BEA7B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8200" y="1377833"/>
            <a:ext cx="9037320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4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834853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and Two Tex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BDE44FD2-4D01-4152-92DA-14AD1463CC94}"/>
              </a:ext>
            </a:extLst>
          </p:cNvPr>
          <p:cNvSpPr/>
          <p:nvPr userDrawn="1"/>
        </p:nvSpPr>
        <p:spPr>
          <a:xfrm>
            <a:off x="879144" y="2301657"/>
            <a:ext cx="5257799" cy="4374516"/>
          </a:xfrm>
          <a:prstGeom prst="rect">
            <a:avLst/>
          </a:prstGeom>
          <a:blipFill>
            <a:blip r:embed="rId2"/>
            <a:srcRect/>
            <a:stretch>
              <a:fillRect l="-2654" t="-2825" r="2654" b="-101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2867"/>
            <a:ext cx="9037320" cy="566931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BFFEB-7D66-4958-8CB8-D2B18C6A5A9B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19B118-F379-4011-B1CF-E685CC09FA38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86746" y="3718884"/>
            <a:ext cx="20895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F59DFEB-5DA9-4E64-84A0-3FAA808064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86747" y="4086418"/>
            <a:ext cx="1783080" cy="12710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F842B3BB-CE92-4AEA-A2FF-5EEC732A4EF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86746" y="3069135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68514664-8AD0-4DF7-8C6F-12FFA6BEA7B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8200" y="1377833"/>
            <a:ext cx="9037320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B535E35-8075-4558-BA3A-C9DFB4FCA5B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61177" y="2461528"/>
            <a:ext cx="4555067" cy="25908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E1A0053-EF84-446F-850C-6AC8FF9CCEDF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9098279" y="3718884"/>
            <a:ext cx="20895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1534A936-14F3-4AEF-8CAD-03D91D568FE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098280" y="4086418"/>
            <a:ext cx="1783080" cy="12710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A88BEF2F-BB04-4330-BC4B-2912B69653B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098279" y="3069135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265674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21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7975232" y="2875541"/>
            <a:ext cx="3758184" cy="354787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54000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84F357-0C41-471E-A413-4D42ADE55B12}"/>
              </a:ext>
            </a:extLst>
          </p:cNvPr>
          <p:cNvSpPr/>
          <p:nvPr userDrawn="1"/>
        </p:nvSpPr>
        <p:spPr>
          <a:xfrm>
            <a:off x="458724" y="2852928"/>
            <a:ext cx="3758184" cy="354787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4216908" y="2395728"/>
            <a:ext cx="3758184" cy="4462271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63C66F5D-DEC7-40DB-ACC1-70F67F4C9F4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8086" y="3012360"/>
            <a:ext cx="1266825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3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4433657"/>
            <a:ext cx="2992278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78844A59-978B-47C0-B59A-F529FA41BF1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58230" y="3012360"/>
            <a:ext cx="1266825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D09F31D3-FC19-4A61-A915-5F11C6F7EBD8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8356757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6AA97C78-ABC3-4559-8EFA-1F24C3A6E3F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56757" y="4433657"/>
            <a:ext cx="2992278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92A70C67-E4B2-45C8-BD5F-DF3679B00C8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96270" y="3012360"/>
            <a:ext cx="1266825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4594797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2E97E9F-0DAA-48F4-90F4-640195EAD7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594797" y="4433657"/>
            <a:ext cx="2992278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8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441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0B3BF-9C89-4723-AE4C-8AC5E6572CE2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3A2111-9E77-40EF-86DB-0DCF4279EE04}"/>
              </a:ext>
            </a:extLst>
          </p:cNvPr>
          <p:cNvSpPr/>
          <p:nvPr userDrawn="1"/>
        </p:nvSpPr>
        <p:spPr>
          <a:xfrm>
            <a:off x="442913" y="2238229"/>
            <a:ext cx="11749087" cy="1538525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0000"/>
                </a:schemeClr>
              </a:gs>
              <a:gs pos="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54000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BB9AC69A-F349-47A4-BC2D-27B0A751446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74713" y="2623018"/>
            <a:ext cx="2992278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AC4E2DC-6DA0-4F8B-846F-A0B6430B276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3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87794B2-6DF5-42E5-A435-F8FADACBCF8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4433657"/>
            <a:ext cx="4893566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FC6F434-B720-414A-A92B-EFFC947E69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01650" y="2616710"/>
            <a:ext cx="2992278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DDDFEB1-7872-4940-890E-713981F69C4B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501650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9F54982B-78F2-4014-A84C-F25539C6DC8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01650" y="4433657"/>
            <a:ext cx="4853737" cy="1376965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2532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1909F8-4C72-41AE-A265-A2B21B72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C406D-18BA-41D1-9AE4-5455C4F8FB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08778-B918-4CC2-ACB0-052809B793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65399" y="5810623"/>
            <a:ext cx="1080000" cy="234000"/>
          </a:xfrm>
          <a:prstGeom prst="rect">
            <a:avLst/>
          </a:prstGeom>
        </p:spPr>
        <p:txBody>
          <a:bodyPr vert="horz" lIns="91440" tIns="0" rIns="0" bIns="0" rtlCol="0" anchor="b" anchorCtr="0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3435D83B-8639-4535-9E2A-6F2776DA544B}" type="datetime1">
              <a:rPr lang="en-US" noProof="0" smtClean="0"/>
              <a:t>7/13/2021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98005-9236-461C-A055-9B9AB0DDFC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0599" y="6057923"/>
            <a:ext cx="4114800" cy="234000"/>
          </a:xfrm>
          <a:prstGeom prst="rect">
            <a:avLst/>
          </a:prstGeom>
        </p:spPr>
        <p:txBody>
          <a:bodyPr vert="horz" lIns="91440" tIns="0" rIns="0" bIns="0" rtlCol="0" anchor="t" anchorCtr="0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0050C-14A2-4A8D-A783-08B8265C7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1478" y="6057923"/>
            <a:ext cx="394063" cy="234000"/>
          </a:xfrm>
          <a:prstGeom prst="rect">
            <a:avLst/>
          </a:prstGeom>
        </p:spPr>
        <p:txBody>
          <a:bodyPr vert="horz" lIns="90000" tIns="0" rIns="0" bIns="0" rtlCol="0" anchor="t" anchorCtr="0"/>
          <a:lstStyle>
            <a:lvl1pPr algn="ctr">
              <a:defRPr sz="1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533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3" r:id="rId5"/>
    <p:sldLayoutId id="2147483669" r:id="rId6"/>
    <p:sldLayoutId id="2147483662" r:id="rId7"/>
    <p:sldLayoutId id="2147483667" r:id="rId8"/>
    <p:sldLayoutId id="2147483668" r:id="rId9"/>
    <p:sldLayoutId id="2147483654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2" r:id="rId22"/>
    <p:sldLayoutId id="2147483683" r:id="rId23"/>
    <p:sldLayoutId id="2147483684" r:id="rId24"/>
    <p:sldLayoutId id="2147483687" r:id="rId25"/>
    <p:sldLayoutId id="2147483688" r:id="rId26"/>
    <p:sldLayoutId id="2147483696" r:id="rId27"/>
    <p:sldLayoutId id="2147483693" r:id="rId28"/>
    <p:sldLayoutId id="2147483692" r:id="rId29"/>
    <p:sldLayoutId id="2147483694" r:id="rId30"/>
    <p:sldLayoutId id="2147483686" r:id="rId31"/>
    <p:sldLayoutId id="2147483695" r:id="rId32"/>
    <p:sldLayoutId id="2147483690" r:id="rId33"/>
    <p:sldLayoutId id="2147483685" r:id="rId3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50" userDrawn="1">
          <p15:clr>
            <a:srgbClr val="F26B43"/>
          </p15:clr>
        </p15:guide>
        <p15:guide id="2" pos="7401" userDrawn="1">
          <p15:clr>
            <a:srgbClr val="F26B43"/>
          </p15:clr>
        </p15:guide>
        <p15:guide id="3" pos="279" userDrawn="1">
          <p15:clr>
            <a:srgbClr val="F26B43"/>
          </p15:clr>
        </p15:guide>
        <p15:guide id="4" pos="551" userDrawn="1">
          <p15:clr>
            <a:srgbClr val="F26B43"/>
          </p15:clr>
        </p15:guide>
        <p15:guide id="5" pos="7129" userDrawn="1">
          <p15:clr>
            <a:srgbClr val="F26B43"/>
          </p15:clr>
        </p15:guide>
        <p15:guide id="6" orient="horz" pos="4042" userDrawn="1">
          <p15:clr>
            <a:srgbClr val="F26B43"/>
          </p15:clr>
        </p15:guide>
        <p15:guide id="7" orient="horz" pos="37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co.in/search?hl=en&amp;sxsrf=ALeKk022YF72p4r9vCxYmmDipyw9zyBbQg:1625897524338&amp;q=inauthor:%22Janice+Reynolds%22&amp;tbm=bks" TargetMode="External"/><Relationship Id="rId3" Type="http://schemas.openxmlformats.org/officeDocument/2006/relationships/hyperlink" Target="https://www.google.co.in/search?hl=en&amp;sxsrf=ALeKk03WDMPVChJkLCGaWgEEadg-Pq7dLQ:1625896967606&amp;q=inauthor:%22Max+Bramer%22&amp;tbm=bks" TargetMode="External"/><Relationship Id="rId7" Type="http://schemas.openxmlformats.org/officeDocument/2006/relationships/hyperlink" Target="https://books.google.co.in/books?id=LwO1GzMN_QsC&amp;printsec=frontcover&amp;dq=how+to+create+ecommerce+website+using+html+and+database&amp;hl=en&amp;newbks=1&amp;newbks_redir=1&amp;sa=X&amp;ved=2ahUKEwjbz8yV6tfxAhVCQH0KHelqA6wQ6AEwBHoECAkQAg" TargetMode="External"/><Relationship Id="rId2" Type="http://schemas.openxmlformats.org/officeDocument/2006/relationships/hyperlink" Target="https://www.google.co.in/search?hl=en&amp;sxsrf=ALeKk01_YRSPRVGKiX3xSE0L6S6R503PvA:1625896832868&amp;q=inauthor:%22Larry+Ullman%22&amp;tbm=bks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google.com/search?sa=X&amp;biw=1536&amp;bih=754&amp;tbm=bks&amp;sxsrf=ALeKk02q4s3zzNs3MJaMDBgDaRK7UVluPA:1625896959297&amp;tbm=bks&amp;q=inauthor:%22James+McGaw%22&amp;ved=2ahUKEwjbz8yV6tfxAhVCQH0KHelqA6wQ9AgwBHoECAkQBQ" TargetMode="External"/><Relationship Id="rId5" Type="http://schemas.openxmlformats.org/officeDocument/2006/relationships/hyperlink" Target="https://www.google.co.in/search?hl=en&amp;sxsrf=ALeKk03NVVsqZw5x3pSIFVPr79g-vFF4rw:1625897091736&amp;q=inauthor:%22William+H.+M.+Nelson%22&amp;tbm=bks" TargetMode="External"/><Relationship Id="rId4" Type="http://schemas.openxmlformats.org/officeDocument/2006/relationships/hyperlink" Target="https://www.google.co.in/search?hl=en&amp;sxsrf=ALeKk03NVVsqZw5x3pSIFVPr79g-vFF4rw:1625897091736&amp;q=inauthor:%22Anne+Nelson%22&amp;tbm=bks" TargetMode="External"/><Relationship Id="rId9" Type="http://schemas.openxmlformats.org/officeDocument/2006/relationships/hyperlink" Target="https://www.google.co.in/search?hl=en&amp;sxsrf=ALeKk018E7aCiE2dwhH2qA7GNtS6z8Y6SQ:1625897589498&amp;q=inauthor:%22Matthew+MacDonald%22&amp;tbm=bks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Сlothes showcase image">
            <a:extLst>
              <a:ext uri="{FF2B5EF4-FFF2-40B4-BE49-F238E27FC236}">
                <a16:creationId xmlns:a16="http://schemas.microsoft.com/office/drawing/2014/main" id="{7D9BB4A7-CAD8-4F37-B282-CE7BA886307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4" r="14"/>
          <a:stretch>
            <a:fillRect/>
          </a:stretch>
        </p:blipFill>
        <p:spPr>
          <a:xfrm>
            <a:off x="458724" y="457200"/>
            <a:ext cx="11274552" cy="5943600"/>
          </a:xfrm>
        </p:spPr>
      </p:pic>
      <p:grpSp>
        <p:nvGrpSpPr>
          <p:cNvPr id="6" name="Group 5" descr="Logo with hanger, text, and mini mountain on the bottom"/>
          <p:cNvGrpSpPr/>
          <p:nvPr/>
        </p:nvGrpSpPr>
        <p:grpSpPr>
          <a:xfrm>
            <a:off x="5210129" y="1843215"/>
            <a:ext cx="1771742" cy="1219812"/>
            <a:chOff x="2657977" y="886406"/>
            <a:chExt cx="1771742" cy="1219812"/>
          </a:xfrm>
        </p:grpSpPr>
        <p:sp>
          <p:nvSpPr>
            <p:cNvPr id="7" name="Rounded Rectangle 6">
              <a:extLs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2808514" y="886406"/>
              <a:ext cx="1467317" cy="785074"/>
            </a:xfrm>
            <a:prstGeom prst="roundRect">
              <a:avLst/>
            </a:prstGeom>
            <a:solidFill>
              <a:schemeClr val="bg1">
                <a:alpha val="85000"/>
              </a:schemeClr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2657977" y="961054"/>
              <a:ext cx="1771742" cy="1145164"/>
              <a:chOff x="4309495" y="-448810"/>
              <a:chExt cx="1771742" cy="1145164"/>
            </a:xfrm>
          </p:grpSpPr>
          <p:sp>
            <p:nvSpPr>
              <p:cNvPr id="10" name="Block Arc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4309495" y="-224124"/>
                <a:ext cx="1771742" cy="920478"/>
              </a:xfrm>
              <a:prstGeom prst="blockArc">
                <a:avLst>
                  <a:gd name="adj1" fmla="val 12693424"/>
                  <a:gd name="adj2" fmla="val 19655028"/>
                  <a:gd name="adj3" fmla="val 2909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/>
              <p:cNvGrpSpPr/>
              <p:nvPr/>
            </p:nvGrpSpPr>
            <p:grpSpPr>
              <a:xfrm>
                <a:off x="4621570" y="-448810"/>
                <a:ext cx="1097480" cy="618531"/>
                <a:chOff x="4621570" y="-448810"/>
                <a:chExt cx="1097480" cy="618531"/>
              </a:xfrm>
            </p:grpSpPr>
            <p:sp>
              <p:nvSpPr>
                <p:cNvPr id="12" name="TextBox 11"/>
                <p:cNvSpPr txBox="1"/>
                <p:nvPr/>
              </p:nvSpPr>
              <p:spPr>
                <a:xfrm>
                  <a:off x="4621570" y="-122667"/>
                  <a:ext cx="1097480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300" b="1" spc="300" dirty="0" smtClean="0">
                      <a:latin typeface="Arial Black" panose="020B0A04020102020204" pitchFamily="34" charset="0"/>
                      <a:ea typeface="Verdana" panose="020B0604030504040204" pitchFamily="34" charset="0"/>
                      <a:cs typeface="Verdana" panose="020B0604030504040204" pitchFamily="34" charset="0"/>
                    </a:rPr>
                    <a:t>Mark.it</a:t>
                  </a:r>
                  <a:endParaRPr lang="en-US" sz="1300" b="1" spc="300" dirty="0">
                    <a:latin typeface="Arial Black" panose="020B0A04020102020204" pitchFamily="34" charset="0"/>
                    <a:ea typeface="Verdana" panose="020B0604030504040204" pitchFamily="34" charset="0"/>
                    <a:cs typeface="Verdana" panose="020B0604030504040204" pitchFamily="34" charset="0"/>
                  </a:endParaRPr>
                </a:p>
              </p:txBody>
            </p:sp>
            <p:grpSp>
              <p:nvGrpSpPr>
                <p:cNvPr id="13" name="Group 12"/>
                <p:cNvGrpSpPr/>
                <p:nvPr/>
              </p:nvGrpSpPr>
              <p:grpSpPr>
                <a:xfrm>
                  <a:off x="5120201" y="-448810"/>
                  <a:ext cx="150327" cy="239667"/>
                  <a:chOff x="5212147" y="-425745"/>
                  <a:chExt cx="150327" cy="239667"/>
                </a:xfrm>
              </p:grpSpPr>
              <p:grpSp>
                <p:nvGrpSpPr>
                  <p:cNvPr id="14" name="Group 13"/>
                  <p:cNvGrpSpPr/>
                  <p:nvPr/>
                </p:nvGrpSpPr>
                <p:grpSpPr>
                  <a:xfrm>
                    <a:off x="5212147" y="-425745"/>
                    <a:ext cx="150327" cy="175178"/>
                    <a:chOff x="1721099" y="-394146"/>
                    <a:chExt cx="368989" cy="429987"/>
                  </a:xfrm>
                </p:grpSpPr>
                <p:sp>
                  <p:nvSpPr>
                    <p:cNvPr id="16" name="Freeform 530">
                      <a:extLst>
                        <a:ext uri="{C183D7F6-B498-43B3-948B-1728B52AA6E4}">
                          <adec:decorative xmlns:adec="http://schemas.microsoft.com/office/drawing/2017/decorative" xmlns="" val="1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1721099" y="-394146"/>
                      <a:ext cx="368989" cy="243993"/>
                    </a:xfrm>
                    <a:custGeom>
                      <a:avLst/>
                      <a:gdLst>
                        <a:gd name="T0" fmla="*/ 78 w 156"/>
                        <a:gd name="T1" fmla="*/ 0 h 103"/>
                        <a:gd name="T2" fmla="*/ 0 w 156"/>
                        <a:gd name="T3" fmla="*/ 78 h 103"/>
                        <a:gd name="T4" fmla="*/ 25 w 156"/>
                        <a:gd name="T5" fmla="*/ 103 h 103"/>
                        <a:gd name="T6" fmla="*/ 51 w 156"/>
                        <a:gd name="T7" fmla="*/ 78 h 103"/>
                        <a:gd name="T8" fmla="*/ 78 w 156"/>
                        <a:gd name="T9" fmla="*/ 51 h 103"/>
                        <a:gd name="T10" fmla="*/ 105 w 156"/>
                        <a:gd name="T11" fmla="*/ 78 h 103"/>
                        <a:gd name="T12" fmla="*/ 105 w 156"/>
                        <a:gd name="T13" fmla="*/ 78 h 103"/>
                        <a:gd name="T14" fmla="*/ 130 w 156"/>
                        <a:gd name="T15" fmla="*/ 52 h 103"/>
                        <a:gd name="T16" fmla="*/ 156 w 156"/>
                        <a:gd name="T17" fmla="*/ 78 h 103"/>
                        <a:gd name="T18" fmla="*/ 78 w 156"/>
                        <a:gd name="T19" fmla="*/ 0 h 10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156" h="103">
                          <a:moveTo>
                            <a:pt x="78" y="0"/>
                          </a:moveTo>
                          <a:cubicBezTo>
                            <a:pt x="35" y="0"/>
                            <a:pt x="0" y="35"/>
                            <a:pt x="0" y="78"/>
                          </a:cubicBezTo>
                          <a:cubicBezTo>
                            <a:pt x="0" y="92"/>
                            <a:pt x="11" y="103"/>
                            <a:pt x="25" y="103"/>
                          </a:cubicBezTo>
                          <a:cubicBezTo>
                            <a:pt x="39" y="103"/>
                            <a:pt x="51" y="92"/>
                            <a:pt x="51" y="78"/>
                          </a:cubicBezTo>
                          <a:cubicBezTo>
                            <a:pt x="51" y="63"/>
                            <a:pt x="63" y="51"/>
                            <a:pt x="78" y="51"/>
                          </a:cubicBezTo>
                          <a:cubicBezTo>
                            <a:pt x="93" y="51"/>
                            <a:pt x="105" y="63"/>
                            <a:pt x="105" y="78"/>
                          </a:cubicBezTo>
                          <a:cubicBezTo>
                            <a:pt x="105" y="78"/>
                            <a:pt x="105" y="78"/>
                            <a:pt x="105" y="78"/>
                          </a:cubicBezTo>
                          <a:cubicBezTo>
                            <a:pt x="105" y="64"/>
                            <a:pt x="116" y="52"/>
                            <a:pt x="130" y="52"/>
                          </a:cubicBezTo>
                          <a:cubicBezTo>
                            <a:pt x="144" y="52"/>
                            <a:pt x="156" y="64"/>
                            <a:pt x="156" y="78"/>
                          </a:cubicBezTo>
                          <a:cubicBezTo>
                            <a:pt x="156" y="35"/>
                            <a:pt x="121" y="0"/>
                            <a:pt x="78" y="0"/>
                          </a:cubicBezTo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31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xtLst/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" name="Freeform 532">
                      <a:extLst>
                        <a:ext uri="{C183D7F6-B498-43B3-948B-1728B52AA6E4}">
                          <adec:decorative xmlns:adec="http://schemas.microsoft.com/office/drawing/2017/decorative" xmlns="" val="1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1844095" y="-210151"/>
                      <a:ext cx="245992" cy="245992"/>
                    </a:xfrm>
                    <a:custGeom>
                      <a:avLst/>
                      <a:gdLst>
                        <a:gd name="T0" fmla="*/ 104 w 104"/>
                        <a:gd name="T1" fmla="*/ 0 h 104"/>
                        <a:gd name="T2" fmla="*/ 78 w 104"/>
                        <a:gd name="T3" fmla="*/ 25 h 104"/>
                        <a:gd name="T4" fmla="*/ 53 w 104"/>
                        <a:gd name="T5" fmla="*/ 0 h 104"/>
                        <a:gd name="T6" fmla="*/ 53 w 104"/>
                        <a:gd name="T7" fmla="*/ 0 h 104"/>
                        <a:gd name="T8" fmla="*/ 37 w 104"/>
                        <a:gd name="T9" fmla="*/ 24 h 104"/>
                        <a:gd name="T10" fmla="*/ 0 w 104"/>
                        <a:gd name="T11" fmla="*/ 78 h 104"/>
                        <a:gd name="T12" fmla="*/ 26 w 104"/>
                        <a:gd name="T13" fmla="*/ 104 h 104"/>
                        <a:gd name="T14" fmla="*/ 51 w 104"/>
                        <a:gd name="T15" fmla="*/ 78 h 104"/>
                        <a:gd name="T16" fmla="*/ 59 w 104"/>
                        <a:gd name="T17" fmla="*/ 70 h 104"/>
                        <a:gd name="T18" fmla="*/ 104 w 104"/>
                        <a:gd name="T19" fmla="*/ 0 h 10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104" h="104">
                          <a:moveTo>
                            <a:pt x="104" y="0"/>
                          </a:moveTo>
                          <a:cubicBezTo>
                            <a:pt x="104" y="14"/>
                            <a:pt x="92" y="25"/>
                            <a:pt x="78" y="25"/>
                          </a:cubicBezTo>
                          <a:cubicBezTo>
                            <a:pt x="64" y="25"/>
                            <a:pt x="53" y="14"/>
                            <a:pt x="53" y="0"/>
                          </a:cubicBezTo>
                          <a:cubicBezTo>
                            <a:pt x="53" y="0"/>
                            <a:pt x="53" y="0"/>
                            <a:pt x="53" y="0"/>
                          </a:cubicBezTo>
                          <a:cubicBezTo>
                            <a:pt x="53" y="10"/>
                            <a:pt x="47" y="20"/>
                            <a:pt x="37" y="24"/>
                          </a:cubicBezTo>
                          <a:cubicBezTo>
                            <a:pt x="15" y="35"/>
                            <a:pt x="0" y="56"/>
                            <a:pt x="0" y="78"/>
                          </a:cubicBezTo>
                          <a:cubicBezTo>
                            <a:pt x="0" y="92"/>
                            <a:pt x="12" y="104"/>
                            <a:pt x="26" y="104"/>
                          </a:cubicBezTo>
                          <a:cubicBezTo>
                            <a:pt x="40" y="104"/>
                            <a:pt x="51" y="93"/>
                            <a:pt x="51" y="78"/>
                          </a:cubicBezTo>
                          <a:cubicBezTo>
                            <a:pt x="52" y="77"/>
                            <a:pt x="54" y="73"/>
                            <a:pt x="59" y="70"/>
                          </a:cubicBezTo>
                          <a:cubicBezTo>
                            <a:pt x="86" y="57"/>
                            <a:pt x="104" y="30"/>
                            <a:pt x="104" y="0"/>
                          </a:cubicBezTo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31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xtLst/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8" name="Freeform 533">
                      <a:extLst>
                        <a:ext uri="{C183D7F6-B498-43B3-948B-1728B52AA6E4}">
                          <adec:decorative xmlns:adec="http://schemas.microsoft.com/office/drawing/2017/decorative" xmlns="" val="1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1969091" y="-271150"/>
                      <a:ext cx="120996" cy="120996"/>
                    </a:xfrm>
                    <a:custGeom>
                      <a:avLst/>
                      <a:gdLst>
                        <a:gd name="T0" fmla="*/ 25 w 51"/>
                        <a:gd name="T1" fmla="*/ 0 h 51"/>
                        <a:gd name="T2" fmla="*/ 0 w 51"/>
                        <a:gd name="T3" fmla="*/ 26 h 51"/>
                        <a:gd name="T4" fmla="*/ 0 w 51"/>
                        <a:gd name="T5" fmla="*/ 26 h 51"/>
                        <a:gd name="T6" fmla="*/ 0 w 51"/>
                        <a:gd name="T7" fmla="*/ 26 h 51"/>
                        <a:gd name="T8" fmla="*/ 25 w 51"/>
                        <a:gd name="T9" fmla="*/ 51 h 51"/>
                        <a:gd name="T10" fmla="*/ 51 w 51"/>
                        <a:gd name="T11" fmla="*/ 26 h 51"/>
                        <a:gd name="T12" fmla="*/ 51 w 51"/>
                        <a:gd name="T13" fmla="*/ 26 h 51"/>
                        <a:gd name="T14" fmla="*/ 51 w 51"/>
                        <a:gd name="T15" fmla="*/ 26 h 51"/>
                        <a:gd name="T16" fmla="*/ 25 w 51"/>
                        <a:gd name="T17" fmla="*/ 0 h 5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51" h="51">
                          <a:moveTo>
                            <a:pt x="25" y="0"/>
                          </a:moveTo>
                          <a:cubicBezTo>
                            <a:pt x="11" y="0"/>
                            <a:pt x="0" y="12"/>
                            <a:pt x="0" y="26"/>
                          </a:cubicBezTo>
                          <a:cubicBezTo>
                            <a:pt x="0" y="26"/>
                            <a:pt x="0" y="26"/>
                            <a:pt x="0" y="26"/>
                          </a:cubicBezTo>
                          <a:cubicBezTo>
                            <a:pt x="0" y="26"/>
                            <a:pt x="0" y="26"/>
                            <a:pt x="0" y="26"/>
                          </a:cubicBezTo>
                          <a:cubicBezTo>
                            <a:pt x="0" y="40"/>
                            <a:pt x="11" y="51"/>
                            <a:pt x="25" y="51"/>
                          </a:cubicBezTo>
                          <a:cubicBezTo>
                            <a:pt x="39" y="51"/>
                            <a:pt x="51" y="40"/>
                            <a:pt x="51" y="26"/>
                          </a:cubicBezTo>
                          <a:cubicBezTo>
                            <a:pt x="51" y="26"/>
                            <a:pt x="51" y="26"/>
                            <a:pt x="51" y="26"/>
                          </a:cubicBezTo>
                          <a:cubicBezTo>
                            <a:pt x="51" y="26"/>
                            <a:pt x="51" y="26"/>
                            <a:pt x="51" y="26"/>
                          </a:cubicBezTo>
                          <a:cubicBezTo>
                            <a:pt x="51" y="12"/>
                            <a:pt x="39" y="0"/>
                            <a:pt x="25" y="0"/>
                          </a:cubicBezTo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31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xtLst/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15" name="Oval 531">
                    <a:extLs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5254367" y="-251382"/>
                    <a:ext cx="65304" cy="65304"/>
                  </a:xfrm>
                  <a:prstGeom prst="ellipse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 w="3175">
                    <a:solidFill>
                      <a:schemeClr val="accent1">
                        <a:lumMod val="60000"/>
                        <a:lumOff val="40000"/>
                      </a:schemeClr>
                    </a:solidFill>
                  </a:ln>
                  <a:extLst/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D5B2BC59-134D-4AFC-B52F-67591CAB87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E-COMMERCE WEBSITE</a:t>
            </a:r>
            <a:endParaRPr lang="ru-RU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39A2B74-3287-4C03-80AF-662CC92EF1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36" y="4601258"/>
            <a:ext cx="11274552" cy="1799542"/>
          </a:xfrm>
        </p:spPr>
        <p:txBody>
          <a:bodyPr/>
          <a:lstStyle/>
          <a:p>
            <a:r>
              <a:rPr lang="en-IN" dirty="0" smtClean="0">
                <a:solidFill>
                  <a:srgbClr val="7B6984"/>
                </a:solidFill>
              </a:rPr>
              <a:t>.</a:t>
            </a:r>
            <a:endParaRPr lang="ru-RU" dirty="0">
              <a:solidFill>
                <a:srgbClr val="7B698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25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10</a:t>
            </a:fld>
            <a:endParaRPr lang="en-US" noProof="0" dirty="0"/>
          </a:p>
        </p:txBody>
      </p:sp>
      <p:pic>
        <p:nvPicPr>
          <p:cNvPr id="10" name="Picture Placeholder 10" descr="closet full of suits&#10;">
            <a:extLst>
              <a:ext uri="{FF2B5EF4-FFF2-40B4-BE49-F238E27FC236}">
                <a16:creationId xmlns:a16="http://schemas.microsoft.com/office/drawing/2014/main" id="{7E30118F-314F-416D-9E15-BE5CCBE024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alphaModFix amt="70000"/>
          </a:blip>
          <a:srcRect l="18469" r="18469"/>
          <a:stretch>
            <a:fillRect/>
          </a:stretch>
        </p:blipFill>
        <p:spPr>
          <a:xfrm>
            <a:off x="476190" y="542244"/>
            <a:ext cx="5637276" cy="5959476"/>
          </a:xfrm>
        </p:spPr>
      </p:pic>
      <p:sp>
        <p:nvSpPr>
          <p:cNvPr id="11" name="Rectangle 10"/>
          <p:cNvSpPr/>
          <p:nvPr/>
        </p:nvSpPr>
        <p:spPr>
          <a:xfrm>
            <a:off x="1035541" y="873125"/>
            <a:ext cx="3399299" cy="193899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marL="12700"/>
            <a:r>
              <a:rPr lang="en-US" sz="4000" b="1" spc="-1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PRODUCTS DETAIL </a:t>
            </a:r>
          </a:p>
          <a:p>
            <a:pPr marL="12700"/>
            <a:r>
              <a:rPr lang="en-US" sz="4000" b="1" spc="-1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PAGE:</a:t>
            </a:r>
            <a:endParaRPr lang="en-US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object 3">
            <a:extLst>
              <a:ext uri="{FF2B5EF4-FFF2-40B4-BE49-F238E27FC236}">
                <a16:creationId xmlns:a16="http://schemas.microsoft.com/office/drawing/2014/main" id="{8ADFC1B7-1B4D-486D-BA48-354D742892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7295951"/>
              </p:ext>
            </p:extLst>
          </p:nvPr>
        </p:nvGraphicFramePr>
        <p:xfrm>
          <a:off x="6290191" y="873124"/>
          <a:ext cx="5249538" cy="48327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12510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11</a:t>
            </a:fld>
            <a:endParaRPr lang="en-US" noProof="0" dirty="0"/>
          </a:p>
        </p:txBody>
      </p:sp>
      <p:graphicFrame>
        <p:nvGraphicFramePr>
          <p:cNvPr id="12" name="object 2">
            <a:extLst>
              <a:ext uri="{FF2B5EF4-FFF2-40B4-BE49-F238E27FC236}">
                <a16:creationId xmlns:a16="http://schemas.microsoft.com/office/drawing/2014/main" id="{298EC3A0-6DD9-443D-ABF4-6BEF87EE58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460269"/>
              </p:ext>
            </p:extLst>
          </p:nvPr>
        </p:nvGraphicFramePr>
        <p:xfrm>
          <a:off x="3630496" y="632391"/>
          <a:ext cx="5124159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17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12</a:t>
            </a:fld>
            <a:endParaRPr lang="en-US" noProof="0" dirty="0"/>
          </a:p>
        </p:txBody>
      </p:sp>
      <p:pic>
        <p:nvPicPr>
          <p:cNvPr id="10" name="Picture Placeholder 10" descr="closet full of suits&#10;">
            <a:extLst>
              <a:ext uri="{FF2B5EF4-FFF2-40B4-BE49-F238E27FC236}">
                <a16:creationId xmlns:a16="http://schemas.microsoft.com/office/drawing/2014/main" id="{7E30118F-314F-416D-9E15-BE5CCBE024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alphaModFix amt="70000"/>
          </a:blip>
          <a:srcRect l="18469" r="18469"/>
          <a:stretch>
            <a:fillRect/>
          </a:stretch>
        </p:blipFill>
        <p:spPr>
          <a:xfrm>
            <a:off x="476190" y="542244"/>
            <a:ext cx="5637276" cy="5959476"/>
          </a:xfrm>
        </p:spPr>
      </p:pic>
      <p:sp>
        <p:nvSpPr>
          <p:cNvPr id="12" name="object 2"/>
          <p:cNvSpPr txBox="1">
            <a:spLocks noGrp="1"/>
          </p:cNvSpPr>
          <p:nvPr>
            <p:ph type="title"/>
          </p:nvPr>
        </p:nvSpPr>
        <p:spPr>
          <a:xfrm>
            <a:off x="1035541" y="1035291"/>
            <a:ext cx="2849841" cy="1232421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txBody>
          <a:bodyPr vert="horz" lIns="91440" tIns="45720" rIns="91440" bIns="45720" rtlCol="0" anchor="t">
            <a:noAutofit/>
          </a:bodyPr>
          <a:lstStyle/>
          <a:p>
            <a:pPr marL="12700"/>
            <a:r>
              <a:rPr lang="en-US" sz="4000" b="1" spc="-5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SHOPPING </a:t>
            </a:r>
            <a:br>
              <a:rPr lang="en-US" sz="4000" b="1" spc="-5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spc="-5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CART</a:t>
            </a:r>
            <a:endParaRPr lang="en-US" sz="4000" b="1" spc="-5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" name="object 3">
            <a:extLst>
              <a:ext uri="{FF2B5EF4-FFF2-40B4-BE49-F238E27FC236}">
                <a16:creationId xmlns:a16="http://schemas.microsoft.com/office/drawing/2014/main" id="{3C4BFE15-BACF-4EED-93FF-EF31ED45CF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7489797"/>
              </p:ext>
            </p:extLst>
          </p:nvPr>
        </p:nvGraphicFramePr>
        <p:xfrm>
          <a:off x="6113466" y="495989"/>
          <a:ext cx="5124159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1147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13</a:t>
            </a:fld>
            <a:endParaRPr lang="en-US" noProof="0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Text Placeholder 14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6" name="Picture Placeholder 6" descr="Tailor's dummy">
            <a:extLst>
              <a:ext uri="{FF2B5EF4-FFF2-40B4-BE49-F238E27FC236}">
                <a16:creationId xmlns:a16="http://schemas.microsoft.com/office/drawing/2014/main" id="{D11F4D22-66FA-427F-8D2E-245BB0F807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4" r="14"/>
          <a:stretch>
            <a:fillRect/>
          </a:stretch>
        </p:blipFill>
        <p:spPr>
          <a:xfrm>
            <a:off x="474536" y="383666"/>
            <a:ext cx="11274552" cy="5943600"/>
          </a:xfr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42A3A23C-C6B1-4060-8AB4-80821CC502BC}"/>
              </a:ext>
            </a:extLst>
          </p:cNvPr>
          <p:cNvSpPr txBox="1">
            <a:spLocks/>
          </p:cNvSpPr>
          <p:nvPr/>
        </p:nvSpPr>
        <p:spPr>
          <a:xfrm>
            <a:off x="874713" y="580728"/>
            <a:ext cx="10442575" cy="514678"/>
          </a:xfrm>
          <a:prstGeom prst="rect">
            <a:avLst/>
          </a:prstGeom>
          <a:solidFill>
            <a:schemeClr val="accent2"/>
          </a:solidFill>
        </p:spPr>
        <p:txBody>
          <a:bodyPr vert="horz" lIns="3600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4000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FORM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35541" y="1250698"/>
            <a:ext cx="56444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10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 can </a:t>
            </a:r>
            <a:r>
              <a:rPr lang="en-US" spc="-15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 </a:t>
            </a:r>
            <a:r>
              <a:rPr lang="en-US" spc="-5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themselves </a:t>
            </a:r>
            <a:r>
              <a:rPr lang="en-US" spc="-10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US" spc="-5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filling up </a:t>
            </a:r>
            <a:r>
              <a:rPr lang="en-US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pc="-5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below </a:t>
            </a:r>
            <a:r>
              <a:rPr lang="en-US" spc="-20" dirty="0" smtClean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form: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9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103225"/>
              </p:ext>
            </p:extLst>
          </p:nvPr>
        </p:nvGraphicFramePr>
        <p:xfrm>
          <a:off x="1288923" y="1983867"/>
          <a:ext cx="4495799" cy="7411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924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33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71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First</a:t>
                      </a:r>
                      <a:r>
                        <a:rPr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Name</a:t>
                      </a:r>
                    </a:p>
                  </a:txBody>
                  <a:tcPr marL="0" marR="0" marT="3365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1800" spc="-5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  <a:r>
                        <a:rPr sz="1800" spc="-1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sz="1800" spc="-5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endParaRPr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365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4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Last </a:t>
                      </a:r>
                      <a:r>
                        <a:rPr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800" spc="-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  <a:r>
                        <a:rPr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0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316659"/>
              </p:ext>
            </p:extLst>
          </p:nvPr>
        </p:nvGraphicFramePr>
        <p:xfrm>
          <a:off x="1288922" y="2765681"/>
          <a:ext cx="4495800" cy="18539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71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1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Gender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1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Drop</a:t>
                      </a:r>
                      <a:r>
                        <a:rPr lang="en-IN" sz="1800" spc="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800" spc="-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down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Email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800" spc="-5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  <a:r>
                        <a:rPr sz="1800" spc="-1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sz="1800" spc="-5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endParaRPr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2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Password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800" spc="-5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  <a:r>
                        <a:rPr sz="1800" spc="-1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sz="1800" spc="-5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endParaRPr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77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Phone Number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  <a:r>
                        <a:rPr lang="en-IN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field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0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ID(database)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800" spc="-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  <a:r>
                        <a:rPr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6300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14</a:t>
            </a:fld>
            <a:endParaRPr lang="en-US" noProof="0" dirty="0"/>
          </a:p>
        </p:txBody>
      </p:sp>
      <p:pic>
        <p:nvPicPr>
          <p:cNvPr id="9" name="Picture Placeholder 6" descr="Tailor's dummy">
            <a:extLst>
              <a:ext uri="{FF2B5EF4-FFF2-40B4-BE49-F238E27FC236}">
                <a16:creationId xmlns:a16="http://schemas.microsoft.com/office/drawing/2014/main" id="{D11F4D22-66FA-427F-8D2E-245BB0F807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4" r="14"/>
          <a:stretch>
            <a:fillRect/>
          </a:stretch>
        </p:blipFill>
        <p:spPr>
          <a:xfrm>
            <a:off x="474536" y="383666"/>
            <a:ext cx="11274552" cy="5943600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2A3A23C-C6B1-4060-8AB4-80821CC5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3" y="580728"/>
            <a:ext cx="10442575" cy="514678"/>
          </a:xfrm>
          <a:solidFill>
            <a:schemeClr val="accent2"/>
          </a:solidFill>
        </p:spPr>
        <p:txBody>
          <a:bodyPr>
            <a:noAutofit/>
          </a:bodyPr>
          <a:lstStyle/>
          <a:p>
            <a:pPr algn="ctr"/>
            <a:r>
              <a:rPr lang="en-IN" sz="4000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TO CART FORM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35541" y="1250698"/>
            <a:ext cx="6737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10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 can </a:t>
            </a:r>
            <a:r>
              <a:rPr lang="en-US" spc="-15" dirty="0" smtClean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items to the cart </a:t>
            </a:r>
            <a:r>
              <a:rPr lang="en-US" spc="-5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themselves </a:t>
            </a:r>
            <a:r>
              <a:rPr lang="en-US" spc="-10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US" spc="-5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filling up </a:t>
            </a:r>
            <a:r>
              <a:rPr lang="en-US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pc="-5" dirty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below </a:t>
            </a:r>
            <a:r>
              <a:rPr lang="en-US" spc="-20" dirty="0" smtClean="0">
                <a:solidFill>
                  <a:srgbClr val="375F9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form: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3097730"/>
              </p:ext>
            </p:extLst>
          </p:nvPr>
        </p:nvGraphicFramePr>
        <p:xfrm>
          <a:off x="1288923" y="1983867"/>
          <a:ext cx="4495799" cy="7411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924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33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71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First</a:t>
                      </a:r>
                      <a:r>
                        <a:rPr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Name</a:t>
                      </a:r>
                    </a:p>
                  </a:txBody>
                  <a:tcPr marL="0" marR="0" marT="3365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1800" spc="-5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  <a:r>
                        <a:rPr sz="1800" spc="-1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sz="1800" spc="-5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endParaRPr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365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4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1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Email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800" spc="-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  <a:r>
                        <a:rPr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8012860"/>
              </p:ext>
            </p:extLst>
          </p:nvPr>
        </p:nvGraphicFramePr>
        <p:xfrm>
          <a:off x="1288922" y="2765681"/>
          <a:ext cx="4495800" cy="18539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71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1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Fashion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1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Drop</a:t>
                      </a:r>
                      <a:r>
                        <a:rPr lang="en-IN" sz="1800" spc="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800" spc="-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down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Electronics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1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Drop</a:t>
                      </a:r>
                      <a:r>
                        <a:rPr lang="en-IN" sz="1800" spc="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800" spc="-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down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2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Entertainment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1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Drop</a:t>
                      </a:r>
                      <a:r>
                        <a:rPr lang="en-IN" sz="1800" spc="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800" spc="-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down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77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Sports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Drop</a:t>
                      </a:r>
                      <a:r>
                        <a:rPr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down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0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lang="en-IN" sz="1800" spc="-5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Address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1800" spc="-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  <a:r>
                        <a:rPr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8041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Group of fashion models">
            <a:extLst>
              <a:ext uri="{FF2B5EF4-FFF2-40B4-BE49-F238E27FC236}">
                <a16:creationId xmlns:a16="http://schemas.microsoft.com/office/drawing/2014/main" id="{353FE571-4347-4DF0-891A-568E51CE1C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3879" b="13879"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6FE440-470B-4A07-B866-F0955087D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2A3A23C-C6B1-4060-8AB4-80821CC502BC}"/>
              </a:ext>
            </a:extLst>
          </p:cNvPr>
          <p:cNvSpPr txBox="1">
            <a:spLocks/>
          </p:cNvSpPr>
          <p:nvPr/>
        </p:nvSpPr>
        <p:spPr>
          <a:xfrm>
            <a:off x="2676144" y="521208"/>
            <a:ext cx="6839712" cy="514678"/>
          </a:xfrm>
          <a:prstGeom prst="rect">
            <a:avLst/>
          </a:prstGeom>
          <a:solidFill>
            <a:schemeClr val="accent2"/>
          </a:solidFill>
        </p:spPr>
        <p:txBody>
          <a:bodyPr vert="horz" lIns="3600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RESULTS, SNAPSHOTS, </a:t>
            </a:r>
            <a:r>
              <a:rPr lang="en-US" sz="4000" dirty="0" smtClean="0"/>
              <a:t>CODING</a:t>
            </a:r>
            <a:endParaRPr lang="en-IN" sz="4000" dirty="0"/>
          </a:p>
        </p:txBody>
      </p:sp>
      <p:sp>
        <p:nvSpPr>
          <p:cNvPr id="14" name="Rectangle 13"/>
          <p:cNvSpPr/>
          <p:nvPr/>
        </p:nvSpPr>
        <p:spPr>
          <a:xfrm>
            <a:off x="1035541" y="3429000"/>
            <a:ext cx="1044257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718820" algn="just">
              <a:lnSpc>
                <a:spcPct val="150000"/>
              </a:lnSpc>
              <a:spcAft>
                <a:spcPts val="0"/>
              </a:spcAft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RESULT</a:t>
            </a:r>
            <a:endParaRPr lang="en-I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718820" algn="just">
              <a:lnSpc>
                <a:spcPct val="150000"/>
              </a:lnSpc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Therefore, after implementing all the mentioned libraries as well as software tools, we finally created our full-fledge website where users can make an account, log in, and browse the products of their choice, and give us their feedback. </a:t>
            </a:r>
            <a:endParaRPr lang="en-I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718820" algn="just">
              <a:lnSpc>
                <a:spcPct val="150000"/>
              </a:lnSpc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1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16</a:t>
            </a:fld>
            <a:endParaRPr lang="en-US" noProof="0" dirty="0"/>
          </a:p>
        </p:txBody>
      </p:sp>
      <p:pic>
        <p:nvPicPr>
          <p:cNvPr id="11" name="Picture 10" descr="C:\Users\nishc\OneDrive\Pictures\Screenshots\Screenshot (104)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12" y="873125"/>
            <a:ext cx="10442575" cy="511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655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17</a:t>
            </a:fld>
            <a:endParaRPr lang="en-US" noProof="0" dirty="0"/>
          </a:p>
        </p:txBody>
      </p:sp>
      <p:pic>
        <p:nvPicPr>
          <p:cNvPr id="10" name="Picture 9" descr="C:\Users\nishc\OneDrive\Pictures\Screenshots\Screenshot (108)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13" y="873125"/>
            <a:ext cx="10442575" cy="511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4091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18</a:t>
            </a:fld>
            <a:endParaRPr lang="en-US" noProof="0" dirty="0"/>
          </a:p>
        </p:txBody>
      </p:sp>
      <p:pic>
        <p:nvPicPr>
          <p:cNvPr id="10" name="Picture 9" descr="C:\Users\nishc\OneDrive\Pictures\Screenshots\Screenshot (109)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12" y="873125"/>
            <a:ext cx="10442575" cy="511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100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19</a:t>
            </a:fld>
            <a:endParaRPr lang="en-US" noProof="0" dirty="0"/>
          </a:p>
        </p:txBody>
      </p:sp>
      <p:pic>
        <p:nvPicPr>
          <p:cNvPr id="11" name="Picture 10"/>
          <p:cNvPicPr/>
          <p:nvPr/>
        </p:nvPicPr>
        <p:blipFill>
          <a:blip r:embed="rId2"/>
          <a:stretch>
            <a:fillRect/>
          </a:stretch>
        </p:blipFill>
        <p:spPr>
          <a:xfrm>
            <a:off x="874713" y="873125"/>
            <a:ext cx="10442575" cy="511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4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Tailor's dummy">
            <a:extLst>
              <a:ext uri="{FF2B5EF4-FFF2-40B4-BE49-F238E27FC236}">
                <a16:creationId xmlns:a16="http://schemas.microsoft.com/office/drawing/2014/main" id="{D11F4D22-66FA-427F-8D2E-245BB0F807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4" r="14"/>
          <a:stretch>
            <a:fillRect/>
          </a:stretch>
        </p:blipFill>
        <p:spPr>
          <a:xfrm>
            <a:off x="474536" y="425436"/>
            <a:ext cx="11274552" cy="594360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2CD4052-CA5C-4234-B1F4-5ADAACA35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587473"/>
            <a:ext cx="11290364" cy="1861200"/>
          </a:xfrm>
        </p:spPr>
        <p:txBody>
          <a:bodyPr/>
          <a:lstStyle/>
          <a:p>
            <a:pPr algn="ctr"/>
            <a:r>
              <a:rPr lang="en-IN" sz="4000" dirty="0" smtClean="0"/>
              <a:t>Group Member Details and Contributions</a:t>
            </a:r>
            <a:endParaRPr lang="ru-RU" sz="4000" dirty="0"/>
          </a:p>
        </p:txBody>
      </p:sp>
      <p:graphicFrame>
        <p:nvGraphicFramePr>
          <p:cNvPr id="20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15491041"/>
              </p:ext>
            </p:extLst>
          </p:nvPr>
        </p:nvGraphicFramePr>
        <p:xfrm>
          <a:off x="2355628" y="2448673"/>
          <a:ext cx="7512367" cy="2362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252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65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60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2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 No.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UID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Contribution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US" sz="18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Nishchita Jagadish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20BCS5764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Backend of the website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US" sz="18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Kamini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Verma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20BCS5839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Frontend of the website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US" sz="18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Maulik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Bhatnagar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20BCS5814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Frontend of the website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Tanmay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Srivastava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20BCS5840</a:t>
                      </a:r>
                      <a:endParaRPr lang="en-US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Backend of the website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0316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20</a:t>
            </a:fld>
            <a:endParaRPr lang="en-US" noProof="0" dirty="0"/>
          </a:p>
        </p:txBody>
      </p:sp>
      <p:pic>
        <p:nvPicPr>
          <p:cNvPr id="11" name="Picture 10" descr="C:\Users\nishc\OneDrive\Pictures\Screenshots\Screenshot (118)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13" y="873124"/>
            <a:ext cx="10442575" cy="49058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0846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21</a:t>
            </a:fld>
            <a:endParaRPr lang="en-US" noProof="0" dirty="0"/>
          </a:p>
        </p:txBody>
      </p:sp>
      <p:pic>
        <p:nvPicPr>
          <p:cNvPr id="10" name="Picture 9" descr="C:\Users\nishc\OneDrive\Pictures\Screenshots\Screenshot (119)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9" b="6705"/>
          <a:stretch/>
        </p:blipFill>
        <p:spPr bwMode="auto">
          <a:xfrm>
            <a:off x="874713" y="873125"/>
            <a:ext cx="10442575" cy="5111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91200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22</a:t>
            </a:fld>
            <a:endParaRPr lang="en-US" noProof="0" dirty="0"/>
          </a:p>
        </p:txBody>
      </p:sp>
      <p:pic>
        <p:nvPicPr>
          <p:cNvPr id="10" name="Picture 9" descr="C:\Users\nishc\OneDrive\Pictures\Screenshots\Screenshot (120)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63" b="5776"/>
          <a:stretch/>
        </p:blipFill>
        <p:spPr bwMode="auto">
          <a:xfrm>
            <a:off x="874713" y="873125"/>
            <a:ext cx="10442575" cy="5111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4775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23</a:t>
            </a:fld>
            <a:endParaRPr lang="en-US" noProof="0" dirty="0"/>
          </a:p>
        </p:txBody>
      </p:sp>
      <p:pic>
        <p:nvPicPr>
          <p:cNvPr id="10" name="Picture 9" descr="C:\Users\nishc\OneDrive\Pictures\Screenshots\Screenshot (124)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1" b="6519"/>
          <a:stretch/>
        </p:blipFill>
        <p:spPr bwMode="auto">
          <a:xfrm>
            <a:off x="874713" y="873125"/>
            <a:ext cx="10442575" cy="5111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68951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24</a:t>
            </a:fld>
            <a:endParaRPr lang="en-US" noProof="0" dirty="0"/>
          </a:p>
        </p:txBody>
      </p:sp>
      <p:pic>
        <p:nvPicPr>
          <p:cNvPr id="10" name="Picture Placeholder 12" descr="Boutique interior">
            <a:extLst>
              <a:ext uri="{FF2B5EF4-FFF2-40B4-BE49-F238E27FC236}">
                <a16:creationId xmlns:a16="http://schemas.microsoft.com/office/drawing/2014/main" id="{79BCF723-A3AE-42E3-80C1-352D7C8796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4" r="14"/>
          <a:stretch>
            <a:fillRect/>
          </a:stretch>
        </p:blipFill>
        <p:spPr>
          <a:xfrm>
            <a:off x="453871" y="457200"/>
            <a:ext cx="11274552" cy="2971800"/>
          </a:xfr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2A3A23C-C6B1-4060-8AB4-80821CC5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0009" y="617304"/>
            <a:ext cx="7406640" cy="607992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4000" dirty="0"/>
              <a:t>CONCLUSION AND FUTURE SCOPE</a:t>
            </a:r>
            <a:endParaRPr lang="en-IN" sz="4000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64EA9C20-09FC-4326-BE41-113FA545680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106425" y="4050792"/>
            <a:ext cx="9893808" cy="1934082"/>
          </a:xfrm>
        </p:spPr>
        <p:txBody>
          <a:bodyPr>
            <a:noAutofit/>
          </a:bodyPr>
          <a:lstStyle/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project is only a humble venture to satisfy the needs to manage their project work. Several user friendly coding has also been adopted. The objective of the software planning is to provide a framework with a limited project completion time frame at the beginning of the project and should be updated on a regular basis.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2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25</a:t>
            </a:fld>
            <a:endParaRPr lang="en-US" noProof="0" dirty="0"/>
          </a:p>
        </p:txBody>
      </p:sp>
      <p:sp>
        <p:nvSpPr>
          <p:cNvPr id="10" name="Rectangle 9"/>
          <p:cNvSpPr/>
          <p:nvPr/>
        </p:nvSpPr>
        <p:spPr>
          <a:xfrm>
            <a:off x="838509" y="420018"/>
            <a:ext cx="10442575" cy="57333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73100" algn="ctr">
              <a:spcBef>
                <a:spcPts val="5"/>
              </a:spcBef>
              <a:spcAft>
                <a:spcPts val="0"/>
              </a:spcAft>
            </a:pPr>
            <a:r>
              <a:rPr lang="en-US" sz="32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POSSIBLE</a:t>
            </a:r>
            <a:r>
              <a:rPr lang="en-US" sz="3200" b="1" spc="-5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FUTURE</a:t>
            </a:r>
            <a:r>
              <a:rPr lang="en-US" sz="3200" b="1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WORK</a:t>
            </a:r>
            <a:endParaRPr lang="en-IN" sz="32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 indent="-228600" algn="just">
              <a:spcBef>
                <a:spcPts val="905"/>
              </a:spcBef>
              <a:spcAft>
                <a:spcPts val="0"/>
              </a:spcAft>
              <a:buSzPts val="1200"/>
              <a:buFont typeface="Symbol" panose="05050102010706020507" pitchFamily="18" charset="2"/>
              <a:buChar char=""/>
              <a:tabLst>
                <a:tab pos="1130300" algn="l"/>
                <a:tab pos="1130935" algn="l"/>
              </a:tabLst>
            </a:pP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We</a:t>
            </a:r>
            <a:r>
              <a:rPr lang="en-US" spc="-10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can</a:t>
            </a:r>
            <a:r>
              <a:rPr lang="en-US" spc="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give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more</a:t>
            </a:r>
            <a:r>
              <a:rPr lang="en-US" spc="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advance</a:t>
            </a:r>
            <a:r>
              <a:rPr lang="en-US" spc="-10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software</a:t>
            </a:r>
            <a:r>
              <a:rPr lang="en-US" spc="-1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for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Ecommerce Website</a:t>
            </a:r>
            <a:r>
              <a:rPr lang="en-US" spc="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systems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and add</a:t>
            </a:r>
            <a:r>
              <a:rPr lang="en-US" spc="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more</a:t>
            </a:r>
            <a:r>
              <a:rPr lang="en-US" spc="-1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facilities.</a:t>
            </a:r>
            <a:endParaRPr lang="en-IN" dirty="0"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1143000" lvl="2" indent="-228600" algn="just">
              <a:spcBef>
                <a:spcPts val="690"/>
              </a:spcBef>
              <a:spcAft>
                <a:spcPts val="0"/>
              </a:spcAft>
              <a:buSzPts val="1200"/>
              <a:buFont typeface="Symbol" panose="05050102010706020507" pitchFamily="18" charset="2"/>
              <a:buChar char=""/>
              <a:tabLst>
                <a:tab pos="1130300" algn="l"/>
                <a:tab pos="1130935" algn="l"/>
              </a:tabLst>
            </a:pP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We</a:t>
            </a:r>
            <a:r>
              <a:rPr lang="en-US" spc="-10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can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add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‘Quantities’ option in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the future.</a:t>
            </a:r>
            <a:endParaRPr lang="en-IN" dirty="0"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1143000" lvl="2" indent="-228600" algn="just">
              <a:spcBef>
                <a:spcPts val="690"/>
              </a:spcBef>
              <a:spcAft>
                <a:spcPts val="0"/>
              </a:spcAft>
              <a:buSzPts val="1200"/>
              <a:buFont typeface="Symbol" panose="05050102010706020507" pitchFamily="18" charset="2"/>
              <a:buChar char=""/>
              <a:tabLst>
                <a:tab pos="1130300" algn="l"/>
                <a:tab pos="1130935" algn="l"/>
              </a:tabLst>
            </a:pP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We can add the ‘favorites’ option and make it linked to database system in the future.</a:t>
            </a:r>
            <a:endParaRPr lang="en-IN" dirty="0"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1143000" lvl="2" indent="-228600" algn="just">
              <a:spcBef>
                <a:spcPts val="690"/>
              </a:spcBef>
              <a:spcAft>
                <a:spcPts val="0"/>
              </a:spcAft>
              <a:buSzPts val="1200"/>
              <a:buFont typeface="Symbol" panose="05050102010706020507" pitchFamily="18" charset="2"/>
              <a:buChar char=""/>
              <a:tabLst>
                <a:tab pos="1130300" algn="l"/>
                <a:tab pos="1130935" algn="l"/>
              </a:tabLst>
            </a:pP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Create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</a:t>
            </a:r>
            <a:r>
              <a:rPr lang="en-US" spc="-10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backup mechanism for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backing</a:t>
            </a:r>
            <a:r>
              <a:rPr lang="en-US" spc="-1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up data</a:t>
            </a:r>
            <a:r>
              <a:rPr lang="en-US" spc="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and information.</a:t>
            </a:r>
            <a:endParaRPr lang="en-IN" dirty="0"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1143000" lvl="2" indent="-228600" algn="just">
              <a:spcBef>
                <a:spcPts val="690"/>
              </a:spcBef>
              <a:spcAft>
                <a:spcPts val="0"/>
              </a:spcAft>
              <a:buSzPts val="1200"/>
              <a:buFont typeface="Symbol" panose="05050102010706020507" pitchFamily="18" charset="2"/>
              <a:buChar char=""/>
              <a:tabLst>
                <a:tab pos="1130300" algn="l"/>
                <a:tab pos="1130935" algn="l"/>
              </a:tabLst>
            </a:pP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We</a:t>
            </a:r>
            <a:r>
              <a:rPr lang="en-US" spc="-10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will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host the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platform on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online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servers, to make</a:t>
            </a:r>
            <a:r>
              <a:rPr lang="en-US" spc="-10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it accessible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worldwide.</a:t>
            </a:r>
            <a:endParaRPr lang="en-IN" dirty="0"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1143000" marR="669925" lvl="2" indent="-228600" algn="just">
              <a:lnSpc>
                <a:spcPct val="146000"/>
              </a:lnSpc>
              <a:spcBef>
                <a:spcPts val="680"/>
              </a:spcBef>
              <a:spcAft>
                <a:spcPts val="0"/>
              </a:spcAft>
              <a:buSzPts val="1200"/>
              <a:buFont typeface="Symbol" panose="05050102010706020507" pitchFamily="18" charset="2"/>
              <a:buChar char=""/>
              <a:tabLst>
                <a:tab pos="1130935" algn="l"/>
              </a:tabLst>
            </a:pP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Today, the market place is flooded with several Ecommerce website options for shoppers to choose</a:t>
            </a:r>
            <a:r>
              <a:rPr lang="en-US" spc="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from.</a:t>
            </a:r>
            <a:endParaRPr lang="en-IN" dirty="0"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1143000" marR="672465" lvl="2" indent="-228600" algn="just">
              <a:lnSpc>
                <a:spcPct val="147000"/>
              </a:lnSpc>
              <a:spcBef>
                <a:spcPts val="45"/>
              </a:spcBef>
              <a:spcAft>
                <a:spcPts val="0"/>
              </a:spcAft>
              <a:buSzPts val="1200"/>
              <a:buFont typeface="Symbol" panose="05050102010706020507" pitchFamily="18" charset="2"/>
              <a:buChar char=""/>
              <a:tabLst>
                <a:tab pos="1130935" algn="l"/>
              </a:tabLst>
            </a:pP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</a:t>
            </a:r>
            <a:r>
              <a:rPr lang="en-US" spc="30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variety</a:t>
            </a:r>
            <a:r>
              <a:rPr lang="en-US" spc="30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of</a:t>
            </a:r>
            <a:r>
              <a:rPr lang="en-US" spc="30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more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innovative products can be added to the website.</a:t>
            </a:r>
            <a:endParaRPr lang="en-IN" dirty="0"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1143000" marR="675640" lvl="2" indent="-228600" algn="just">
              <a:lnSpc>
                <a:spcPct val="147000"/>
              </a:lnSpc>
              <a:spcBef>
                <a:spcPts val="30"/>
              </a:spcBef>
              <a:spcAft>
                <a:spcPts val="0"/>
              </a:spcAft>
              <a:buSzPts val="1200"/>
              <a:buFont typeface="Symbol" panose="05050102010706020507" pitchFamily="18" charset="2"/>
              <a:buChar char=""/>
              <a:tabLst>
                <a:tab pos="1169035" algn="l"/>
              </a:tabLst>
            </a:pP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	Today, it is a reality in India, in the last couple of years, the growth of Ecommerce website</a:t>
            </a:r>
            <a:r>
              <a:rPr lang="en-US" spc="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industry in India has been phenomenal as more shoppers have started discovering the</a:t>
            </a:r>
            <a:r>
              <a:rPr lang="en-US" spc="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benefits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of using</a:t>
            </a:r>
            <a:r>
              <a:rPr lang="en-US" spc="-1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this platform.</a:t>
            </a:r>
            <a:endParaRPr lang="en-IN" dirty="0"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1143000" marR="680085" lvl="2" indent="-228600" algn="just">
              <a:lnSpc>
                <a:spcPct val="146000"/>
              </a:lnSpc>
              <a:spcBef>
                <a:spcPts val="40"/>
              </a:spcBef>
              <a:spcAft>
                <a:spcPts val="0"/>
              </a:spcAft>
              <a:buSzPts val="1200"/>
              <a:buFont typeface="Symbol" panose="05050102010706020507" pitchFamily="18" charset="2"/>
              <a:buChar char=""/>
              <a:tabLst>
                <a:tab pos="1130935" algn="l"/>
              </a:tabLst>
            </a:pP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There is enough</a:t>
            </a:r>
            <a:r>
              <a:rPr lang="en-US" spc="30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scope   for   online   businesses   in   the   future   if   they   understand</a:t>
            </a:r>
            <a:r>
              <a:rPr lang="en-US" spc="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the</a:t>
            </a:r>
            <a:r>
              <a:rPr lang="en-US" spc="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Indian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shoppers psyche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and</a:t>
            </a:r>
            <a:r>
              <a:rPr lang="en-US" spc="10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cater</a:t>
            </a:r>
            <a:r>
              <a:rPr lang="en-US" spc="-10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to their needs.</a:t>
            </a:r>
            <a:endParaRPr lang="en-IN" dirty="0"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2076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26</a:t>
            </a:fld>
            <a:endParaRPr lang="en-US" noProof="0" dirty="0"/>
          </a:p>
        </p:txBody>
      </p:sp>
      <p:sp>
        <p:nvSpPr>
          <p:cNvPr id="10" name="Rectangle 9"/>
          <p:cNvSpPr/>
          <p:nvPr/>
        </p:nvSpPr>
        <p:spPr>
          <a:xfrm>
            <a:off x="182881" y="666464"/>
            <a:ext cx="11749088" cy="51603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64260" marR="1062990" algn="ctr">
              <a:spcBef>
                <a:spcPts val="445"/>
              </a:spcBef>
              <a:spcAft>
                <a:spcPts val="0"/>
              </a:spcAft>
            </a:pPr>
            <a:r>
              <a:rPr lang="en-US" sz="2000" b="1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REFERENCES</a:t>
            </a:r>
          </a:p>
          <a:p>
            <a:pPr marL="1064260" marR="1062990" algn="ctr">
              <a:spcBef>
                <a:spcPts val="445"/>
              </a:spcBef>
              <a:spcAft>
                <a:spcPts val="0"/>
              </a:spcAft>
            </a:pPr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76275" marR="671830" algn="just">
              <a:lnSpc>
                <a:spcPct val="150000"/>
              </a:lnSpc>
              <a:spcAft>
                <a:spcPts val="0"/>
              </a:spcAft>
            </a:pP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[1] By </a:t>
            </a:r>
            <a:r>
              <a:rPr lang="en-US" sz="1600" u="sng" dirty="0">
                <a:solidFill>
                  <a:srgbClr val="7B698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Larry Ullman</a:t>
            </a:r>
            <a:r>
              <a:rPr lang="en-US" sz="1600" dirty="0">
                <a:solidFill>
                  <a:srgbClr val="7B698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· 2010 </a:t>
            </a:r>
            <a:r>
              <a:rPr lang="en-US" sz="1600" dirty="0">
                <a:solidFill>
                  <a:srgbClr val="7B698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Effortless E-Commerce with PHP and MySQL.</a:t>
            </a:r>
            <a:endParaRPr lang="en-IN" sz="1600" dirty="0">
              <a:solidFill>
                <a:srgbClr val="7B6984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76275" marR="671830" algn="just">
              <a:lnSpc>
                <a:spcPct val="150000"/>
              </a:lnSpc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16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76275" marR="671830" algn="just">
              <a:lnSpc>
                <a:spcPct val="150000"/>
              </a:lnSpc>
              <a:spcAft>
                <a:spcPts val="0"/>
              </a:spcAft>
            </a:pP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[2] By </a:t>
            </a:r>
            <a:r>
              <a:rPr lang="en-IN" sz="160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Max </a:t>
            </a:r>
            <a:r>
              <a:rPr lang="en-IN" sz="1600" dirty="0" err="1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Bramer</a:t>
            </a: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· 2015 Web Programming with PHP and MySQL A Practical Guide.</a:t>
            </a:r>
          </a:p>
          <a:p>
            <a:pPr marL="676275" marR="671830" algn="just">
              <a:lnSpc>
                <a:spcPct val="150000"/>
              </a:lnSpc>
              <a:spcAft>
                <a:spcPts val="0"/>
              </a:spcAft>
            </a:pP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676275" marR="671830" algn="just">
              <a:lnSpc>
                <a:spcPct val="150000"/>
              </a:lnSpc>
              <a:spcAft>
                <a:spcPts val="0"/>
              </a:spcAft>
            </a:pP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[3] By </a:t>
            </a:r>
            <a:r>
              <a:rPr lang="en-US" sz="16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Anne Nelson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6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William H. M. Nelson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· 2002 Building Electronic Commerce with Web Database Constructions.</a:t>
            </a:r>
            <a:endParaRPr lang="en-IN" sz="16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76275" marR="671830" algn="just">
              <a:lnSpc>
                <a:spcPct val="150000"/>
              </a:lnSpc>
              <a:spcAft>
                <a:spcPts val="0"/>
              </a:spcAft>
            </a:pP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16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76275" marR="671830" algn="just">
              <a:lnSpc>
                <a:spcPct val="150000"/>
              </a:lnSpc>
              <a:spcAft>
                <a:spcPts val="0"/>
              </a:spcAft>
            </a:pP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[4] </a:t>
            </a:r>
            <a:r>
              <a:rPr lang="en-US" sz="16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James McGaw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· 2010 </a:t>
            </a:r>
            <a:r>
              <a:rPr lang="en-US" sz="160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Beginning Django E-Commerce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6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76275" marR="671830" algn="just">
              <a:lnSpc>
                <a:spcPct val="150000"/>
              </a:lnSpc>
              <a:spcAft>
                <a:spcPts val="0"/>
              </a:spcAft>
            </a:pP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16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76275" marR="671830" algn="just">
              <a:lnSpc>
                <a:spcPct val="150000"/>
              </a:lnSpc>
              <a:spcAft>
                <a:spcPts val="0"/>
              </a:spcAft>
            </a:pP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By </a:t>
            </a:r>
            <a:r>
              <a:rPr lang="en-IN" sz="160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Janice Reynolds</a:t>
            </a: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· 2004 The Complete E-Commerce Book Design, Build &amp; Maintain a Successful Web-based Business.</a:t>
            </a:r>
          </a:p>
          <a:p>
            <a:pPr marL="676275" marR="671830" algn="just">
              <a:lnSpc>
                <a:spcPct val="150000"/>
              </a:lnSpc>
              <a:spcAft>
                <a:spcPts val="0"/>
              </a:spcAft>
            </a:pP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676275" marR="671830" algn="just">
              <a:lnSpc>
                <a:spcPct val="150000"/>
              </a:lnSpc>
              <a:spcAft>
                <a:spcPts val="0"/>
              </a:spcAft>
            </a:pP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[6] </a:t>
            </a: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By </a:t>
            </a:r>
            <a:r>
              <a:rPr lang="en-IN" sz="160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Matthew MacDonald</a:t>
            </a: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· 2015 Creating a Website: The Missing Manual.</a:t>
            </a:r>
          </a:p>
        </p:txBody>
      </p:sp>
    </p:spTree>
    <p:extLst>
      <p:ext uri="{BB962C8B-B14F-4D97-AF65-F5344CB8AC3E}">
        <p14:creationId xmlns:p14="http://schemas.microsoft.com/office/powerpoint/2010/main" val="3817574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Сlothes showcase">
            <a:extLst>
              <a:ext uri="{FF2B5EF4-FFF2-40B4-BE49-F238E27FC236}">
                <a16:creationId xmlns:a16="http://schemas.microsoft.com/office/drawing/2014/main" id="{179AA3B4-DDB4-4B2A-B234-DE5CD2E340D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4" r="14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A1A0A4F-F62B-4411-8D3E-82A00A1F48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752B999-CAEB-49BE-835B-3CF1107C4A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grpSp>
        <p:nvGrpSpPr>
          <p:cNvPr id="32" name="Group 31" descr="Logo with hanger, text, and mini mountain on the bottom"/>
          <p:cNvGrpSpPr/>
          <p:nvPr/>
        </p:nvGrpSpPr>
        <p:grpSpPr>
          <a:xfrm>
            <a:off x="5210129" y="1843215"/>
            <a:ext cx="1771742" cy="1219812"/>
            <a:chOff x="2657977" y="886406"/>
            <a:chExt cx="1771742" cy="1219812"/>
          </a:xfrm>
        </p:grpSpPr>
        <p:sp>
          <p:nvSpPr>
            <p:cNvPr id="33" name="Rounded Rectangle 32">
              <a:extLs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2808514" y="886406"/>
              <a:ext cx="1467317" cy="785074"/>
            </a:xfrm>
            <a:prstGeom prst="roundRect">
              <a:avLst/>
            </a:prstGeom>
            <a:solidFill>
              <a:schemeClr val="bg1">
                <a:alpha val="85000"/>
              </a:schemeClr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657977" y="961054"/>
              <a:ext cx="1771742" cy="1145164"/>
              <a:chOff x="4309495" y="-448810"/>
              <a:chExt cx="1771742" cy="1145164"/>
            </a:xfrm>
          </p:grpSpPr>
          <p:sp>
            <p:nvSpPr>
              <p:cNvPr id="35" name="Block Arc 3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4309495" y="-224124"/>
                <a:ext cx="1771742" cy="920478"/>
              </a:xfrm>
              <a:prstGeom prst="blockArc">
                <a:avLst>
                  <a:gd name="adj1" fmla="val 12693424"/>
                  <a:gd name="adj2" fmla="val 19655028"/>
                  <a:gd name="adj3" fmla="val 2909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" name="Group 35"/>
              <p:cNvGrpSpPr/>
              <p:nvPr/>
            </p:nvGrpSpPr>
            <p:grpSpPr>
              <a:xfrm>
                <a:off x="4621570" y="-448810"/>
                <a:ext cx="1097480" cy="618531"/>
                <a:chOff x="4621570" y="-448810"/>
                <a:chExt cx="1097480" cy="618531"/>
              </a:xfrm>
            </p:grpSpPr>
            <p:sp>
              <p:nvSpPr>
                <p:cNvPr id="37" name="TextBox 36"/>
                <p:cNvSpPr txBox="1"/>
                <p:nvPr/>
              </p:nvSpPr>
              <p:spPr>
                <a:xfrm>
                  <a:off x="4621570" y="-122667"/>
                  <a:ext cx="1097480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300" b="1" spc="300" dirty="0" smtClean="0">
                      <a:latin typeface="Arial Black" panose="020B0A04020102020204" pitchFamily="34" charset="0"/>
                      <a:ea typeface="Verdana" panose="020B0604030504040204" pitchFamily="34" charset="0"/>
                      <a:cs typeface="Verdana" panose="020B0604030504040204" pitchFamily="34" charset="0"/>
                    </a:rPr>
                    <a:t>Mark.it</a:t>
                  </a:r>
                  <a:endParaRPr lang="en-US" sz="1300" b="1" spc="300" dirty="0">
                    <a:latin typeface="Arial Black" panose="020B0A04020102020204" pitchFamily="34" charset="0"/>
                    <a:ea typeface="Verdana" panose="020B0604030504040204" pitchFamily="34" charset="0"/>
                    <a:cs typeface="Verdana" panose="020B0604030504040204" pitchFamily="34" charset="0"/>
                  </a:endParaRPr>
                </a:p>
              </p:txBody>
            </p:sp>
            <p:grpSp>
              <p:nvGrpSpPr>
                <p:cNvPr id="38" name="Group 37"/>
                <p:cNvGrpSpPr/>
                <p:nvPr/>
              </p:nvGrpSpPr>
              <p:grpSpPr>
                <a:xfrm>
                  <a:off x="5120201" y="-448810"/>
                  <a:ext cx="150327" cy="239667"/>
                  <a:chOff x="5212147" y="-425745"/>
                  <a:chExt cx="150327" cy="239667"/>
                </a:xfrm>
              </p:grpSpPr>
              <p:grpSp>
                <p:nvGrpSpPr>
                  <p:cNvPr id="39" name="Group 38"/>
                  <p:cNvGrpSpPr/>
                  <p:nvPr/>
                </p:nvGrpSpPr>
                <p:grpSpPr>
                  <a:xfrm>
                    <a:off x="5212147" y="-425745"/>
                    <a:ext cx="150327" cy="175178"/>
                    <a:chOff x="1721099" y="-394146"/>
                    <a:chExt cx="368989" cy="429987"/>
                  </a:xfrm>
                </p:grpSpPr>
                <p:sp>
                  <p:nvSpPr>
                    <p:cNvPr id="41" name="Freeform 530">
                      <a:extLst>
                        <a:ext uri="{C183D7F6-B498-43B3-948B-1728B52AA6E4}">
                          <adec:decorative xmlns:adec="http://schemas.microsoft.com/office/drawing/2017/decorative" xmlns="" val="1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1721099" y="-394146"/>
                      <a:ext cx="368989" cy="243993"/>
                    </a:xfrm>
                    <a:custGeom>
                      <a:avLst/>
                      <a:gdLst>
                        <a:gd name="T0" fmla="*/ 78 w 156"/>
                        <a:gd name="T1" fmla="*/ 0 h 103"/>
                        <a:gd name="T2" fmla="*/ 0 w 156"/>
                        <a:gd name="T3" fmla="*/ 78 h 103"/>
                        <a:gd name="T4" fmla="*/ 25 w 156"/>
                        <a:gd name="T5" fmla="*/ 103 h 103"/>
                        <a:gd name="T6" fmla="*/ 51 w 156"/>
                        <a:gd name="T7" fmla="*/ 78 h 103"/>
                        <a:gd name="T8" fmla="*/ 78 w 156"/>
                        <a:gd name="T9" fmla="*/ 51 h 103"/>
                        <a:gd name="T10" fmla="*/ 105 w 156"/>
                        <a:gd name="T11" fmla="*/ 78 h 103"/>
                        <a:gd name="T12" fmla="*/ 105 w 156"/>
                        <a:gd name="T13" fmla="*/ 78 h 103"/>
                        <a:gd name="T14" fmla="*/ 130 w 156"/>
                        <a:gd name="T15" fmla="*/ 52 h 103"/>
                        <a:gd name="T16" fmla="*/ 156 w 156"/>
                        <a:gd name="T17" fmla="*/ 78 h 103"/>
                        <a:gd name="T18" fmla="*/ 78 w 156"/>
                        <a:gd name="T19" fmla="*/ 0 h 10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156" h="103">
                          <a:moveTo>
                            <a:pt x="78" y="0"/>
                          </a:moveTo>
                          <a:cubicBezTo>
                            <a:pt x="35" y="0"/>
                            <a:pt x="0" y="35"/>
                            <a:pt x="0" y="78"/>
                          </a:cubicBezTo>
                          <a:cubicBezTo>
                            <a:pt x="0" y="92"/>
                            <a:pt x="11" y="103"/>
                            <a:pt x="25" y="103"/>
                          </a:cubicBezTo>
                          <a:cubicBezTo>
                            <a:pt x="39" y="103"/>
                            <a:pt x="51" y="92"/>
                            <a:pt x="51" y="78"/>
                          </a:cubicBezTo>
                          <a:cubicBezTo>
                            <a:pt x="51" y="63"/>
                            <a:pt x="63" y="51"/>
                            <a:pt x="78" y="51"/>
                          </a:cubicBezTo>
                          <a:cubicBezTo>
                            <a:pt x="93" y="51"/>
                            <a:pt x="105" y="63"/>
                            <a:pt x="105" y="78"/>
                          </a:cubicBezTo>
                          <a:cubicBezTo>
                            <a:pt x="105" y="78"/>
                            <a:pt x="105" y="78"/>
                            <a:pt x="105" y="78"/>
                          </a:cubicBezTo>
                          <a:cubicBezTo>
                            <a:pt x="105" y="64"/>
                            <a:pt x="116" y="52"/>
                            <a:pt x="130" y="52"/>
                          </a:cubicBezTo>
                          <a:cubicBezTo>
                            <a:pt x="144" y="52"/>
                            <a:pt x="156" y="64"/>
                            <a:pt x="156" y="78"/>
                          </a:cubicBezTo>
                          <a:cubicBezTo>
                            <a:pt x="156" y="35"/>
                            <a:pt x="121" y="0"/>
                            <a:pt x="78" y="0"/>
                          </a:cubicBezTo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31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xtLst/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2" name="Freeform 532">
                      <a:extLst>
                        <a:ext uri="{C183D7F6-B498-43B3-948B-1728B52AA6E4}">
                          <adec:decorative xmlns:adec="http://schemas.microsoft.com/office/drawing/2017/decorative" xmlns="" val="1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1844095" y="-210151"/>
                      <a:ext cx="245992" cy="245992"/>
                    </a:xfrm>
                    <a:custGeom>
                      <a:avLst/>
                      <a:gdLst>
                        <a:gd name="T0" fmla="*/ 104 w 104"/>
                        <a:gd name="T1" fmla="*/ 0 h 104"/>
                        <a:gd name="T2" fmla="*/ 78 w 104"/>
                        <a:gd name="T3" fmla="*/ 25 h 104"/>
                        <a:gd name="T4" fmla="*/ 53 w 104"/>
                        <a:gd name="T5" fmla="*/ 0 h 104"/>
                        <a:gd name="T6" fmla="*/ 53 w 104"/>
                        <a:gd name="T7" fmla="*/ 0 h 104"/>
                        <a:gd name="T8" fmla="*/ 37 w 104"/>
                        <a:gd name="T9" fmla="*/ 24 h 104"/>
                        <a:gd name="T10" fmla="*/ 0 w 104"/>
                        <a:gd name="T11" fmla="*/ 78 h 104"/>
                        <a:gd name="T12" fmla="*/ 26 w 104"/>
                        <a:gd name="T13" fmla="*/ 104 h 104"/>
                        <a:gd name="T14" fmla="*/ 51 w 104"/>
                        <a:gd name="T15" fmla="*/ 78 h 104"/>
                        <a:gd name="T16" fmla="*/ 59 w 104"/>
                        <a:gd name="T17" fmla="*/ 70 h 104"/>
                        <a:gd name="T18" fmla="*/ 104 w 104"/>
                        <a:gd name="T19" fmla="*/ 0 h 10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104" h="104">
                          <a:moveTo>
                            <a:pt x="104" y="0"/>
                          </a:moveTo>
                          <a:cubicBezTo>
                            <a:pt x="104" y="14"/>
                            <a:pt x="92" y="25"/>
                            <a:pt x="78" y="25"/>
                          </a:cubicBezTo>
                          <a:cubicBezTo>
                            <a:pt x="64" y="25"/>
                            <a:pt x="53" y="14"/>
                            <a:pt x="53" y="0"/>
                          </a:cubicBezTo>
                          <a:cubicBezTo>
                            <a:pt x="53" y="0"/>
                            <a:pt x="53" y="0"/>
                            <a:pt x="53" y="0"/>
                          </a:cubicBezTo>
                          <a:cubicBezTo>
                            <a:pt x="53" y="10"/>
                            <a:pt x="47" y="20"/>
                            <a:pt x="37" y="24"/>
                          </a:cubicBezTo>
                          <a:cubicBezTo>
                            <a:pt x="15" y="35"/>
                            <a:pt x="0" y="56"/>
                            <a:pt x="0" y="78"/>
                          </a:cubicBezTo>
                          <a:cubicBezTo>
                            <a:pt x="0" y="92"/>
                            <a:pt x="12" y="104"/>
                            <a:pt x="26" y="104"/>
                          </a:cubicBezTo>
                          <a:cubicBezTo>
                            <a:pt x="40" y="104"/>
                            <a:pt x="51" y="93"/>
                            <a:pt x="51" y="78"/>
                          </a:cubicBezTo>
                          <a:cubicBezTo>
                            <a:pt x="52" y="77"/>
                            <a:pt x="54" y="73"/>
                            <a:pt x="59" y="70"/>
                          </a:cubicBezTo>
                          <a:cubicBezTo>
                            <a:pt x="86" y="57"/>
                            <a:pt x="104" y="30"/>
                            <a:pt x="104" y="0"/>
                          </a:cubicBezTo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31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xtLst/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3" name="Freeform 533">
                      <a:extLst>
                        <a:ext uri="{C183D7F6-B498-43B3-948B-1728B52AA6E4}">
                          <adec:decorative xmlns:adec="http://schemas.microsoft.com/office/drawing/2017/decorative" xmlns="" val="1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1969091" y="-271150"/>
                      <a:ext cx="120996" cy="120996"/>
                    </a:xfrm>
                    <a:custGeom>
                      <a:avLst/>
                      <a:gdLst>
                        <a:gd name="T0" fmla="*/ 25 w 51"/>
                        <a:gd name="T1" fmla="*/ 0 h 51"/>
                        <a:gd name="T2" fmla="*/ 0 w 51"/>
                        <a:gd name="T3" fmla="*/ 26 h 51"/>
                        <a:gd name="T4" fmla="*/ 0 w 51"/>
                        <a:gd name="T5" fmla="*/ 26 h 51"/>
                        <a:gd name="T6" fmla="*/ 0 w 51"/>
                        <a:gd name="T7" fmla="*/ 26 h 51"/>
                        <a:gd name="T8" fmla="*/ 25 w 51"/>
                        <a:gd name="T9" fmla="*/ 51 h 51"/>
                        <a:gd name="T10" fmla="*/ 51 w 51"/>
                        <a:gd name="T11" fmla="*/ 26 h 51"/>
                        <a:gd name="T12" fmla="*/ 51 w 51"/>
                        <a:gd name="T13" fmla="*/ 26 h 51"/>
                        <a:gd name="T14" fmla="*/ 51 w 51"/>
                        <a:gd name="T15" fmla="*/ 26 h 51"/>
                        <a:gd name="T16" fmla="*/ 25 w 51"/>
                        <a:gd name="T17" fmla="*/ 0 h 5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51" h="51">
                          <a:moveTo>
                            <a:pt x="25" y="0"/>
                          </a:moveTo>
                          <a:cubicBezTo>
                            <a:pt x="11" y="0"/>
                            <a:pt x="0" y="12"/>
                            <a:pt x="0" y="26"/>
                          </a:cubicBezTo>
                          <a:cubicBezTo>
                            <a:pt x="0" y="26"/>
                            <a:pt x="0" y="26"/>
                            <a:pt x="0" y="26"/>
                          </a:cubicBezTo>
                          <a:cubicBezTo>
                            <a:pt x="0" y="26"/>
                            <a:pt x="0" y="26"/>
                            <a:pt x="0" y="26"/>
                          </a:cubicBezTo>
                          <a:cubicBezTo>
                            <a:pt x="0" y="40"/>
                            <a:pt x="11" y="51"/>
                            <a:pt x="25" y="51"/>
                          </a:cubicBezTo>
                          <a:cubicBezTo>
                            <a:pt x="39" y="51"/>
                            <a:pt x="51" y="40"/>
                            <a:pt x="51" y="26"/>
                          </a:cubicBezTo>
                          <a:cubicBezTo>
                            <a:pt x="51" y="26"/>
                            <a:pt x="51" y="26"/>
                            <a:pt x="51" y="26"/>
                          </a:cubicBezTo>
                          <a:cubicBezTo>
                            <a:pt x="51" y="26"/>
                            <a:pt x="51" y="26"/>
                            <a:pt x="51" y="26"/>
                          </a:cubicBezTo>
                          <a:cubicBezTo>
                            <a:pt x="51" y="12"/>
                            <a:pt x="39" y="0"/>
                            <a:pt x="25" y="0"/>
                          </a:cubicBezTo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31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xtLst/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40" name="Oval 531">
                    <a:extLs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5254367" y="-251382"/>
                    <a:ext cx="65304" cy="65304"/>
                  </a:xfrm>
                  <a:prstGeom prst="ellipse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 w="3175">
                    <a:solidFill>
                      <a:schemeClr val="accent1">
                        <a:lumMod val="60000"/>
                        <a:lumOff val="40000"/>
                      </a:schemeClr>
                    </a:solidFill>
                  </a:ln>
                  <a:extLst/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02694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Boutique interior">
            <a:extLst>
              <a:ext uri="{FF2B5EF4-FFF2-40B4-BE49-F238E27FC236}">
                <a16:creationId xmlns:a16="http://schemas.microsoft.com/office/drawing/2014/main" id="{79BCF723-A3AE-42E3-80C1-352D7C8796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4" r="14"/>
          <a:stretch>
            <a:fillRect/>
          </a:stretch>
        </p:blipFill>
        <p:spPr>
          <a:xfrm>
            <a:off x="453871" y="457200"/>
            <a:ext cx="11274552" cy="29718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A3A23C-C6B1-4060-8AB4-80821CC5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622" y="539496"/>
            <a:ext cx="3195050" cy="555910"/>
          </a:xfrm>
          <a:solidFill>
            <a:schemeClr val="accent2"/>
          </a:solidFill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4EA9C20-09FC-4326-BE41-113FA545680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106425" y="4050792"/>
            <a:ext cx="9893808" cy="1934082"/>
          </a:xfrm>
        </p:spPr>
        <p:txBody>
          <a:bodyPr>
            <a:noAutofit/>
          </a:bodyPr>
          <a:lstStyle/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aim is to design and develop an online shopping website using open source technologies (PHP, HTML5, CSS, JavaScript, MySQL and Apache Web Server) for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products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India where customers will be able to buy products online. 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6C219-E77D-47F7-9256-86D68B38D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01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7DC52B-CC70-4061-93ED-F4C2DD548EB5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3871" y="3552528"/>
            <a:ext cx="11295217" cy="3063240"/>
          </a:xfrm>
          <a:solidFill>
            <a:schemeClr val="accent2"/>
          </a:solidFill>
        </p:spPr>
        <p:txBody>
          <a:bodyPr>
            <a:normAutofit/>
          </a:bodyPr>
          <a:lstStyle/>
          <a:p>
            <a:pPr algn="just"/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(electronic commerce or EC) is the buying and selling of goods and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services,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 an electronic network, primarily the internet.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Technological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advancement has made it possible for people to sit in the convenience of their homes and still shop online without going to a physical shop.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contains a main home page which is displaying the featured products and other services, a products page which displays the various products the website has to offer ranging from electronics, fashion movies and more. The about page containing the creators information, a contact us page which will allow users to get in touch with the creators with feedback, tips, etc. And finally an accounts page which contains a registration form which when filled stores the customer’s details into a database which can be viewed by the admin. 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dirty="0" smtClean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E5032-BBDB-454D-8B28-8882C522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smtClean="0"/>
              <a:t>4</a:t>
            </a:fld>
            <a:endParaRPr lang="en-US" dirty="0"/>
          </a:p>
        </p:txBody>
      </p:sp>
      <p:pic>
        <p:nvPicPr>
          <p:cNvPr id="19" name="Picture Placeholder 12" descr="Boutique interior">
            <a:extLst>
              <a:ext uri="{FF2B5EF4-FFF2-40B4-BE49-F238E27FC236}">
                <a16:creationId xmlns:a16="http://schemas.microsoft.com/office/drawing/2014/main" id="{79BCF723-A3AE-42E3-80C1-352D7C8796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4" r="14"/>
          <a:stretch>
            <a:fillRect/>
          </a:stretch>
        </p:blipFill>
        <p:spPr>
          <a:xfrm>
            <a:off x="453871" y="457200"/>
            <a:ext cx="11274552" cy="2971800"/>
          </a:xfr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42A3A23C-C6B1-4060-8AB4-80821CC5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6487" y="569129"/>
            <a:ext cx="4469984" cy="607992"/>
          </a:xfrm>
          <a:solidFill>
            <a:schemeClr val="accent2"/>
          </a:solidFill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47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37566-572A-4015-B19D-2B2CE0839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1" name="Picture Placeholder 10" descr="closet full of suits&#10;">
            <a:extLst>
              <a:ext uri="{FF2B5EF4-FFF2-40B4-BE49-F238E27FC236}">
                <a16:creationId xmlns:a16="http://schemas.microsoft.com/office/drawing/2014/main" id="{7E30118F-314F-416D-9E15-BE5CCBE024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alphaModFix amt="70000"/>
          </a:blip>
          <a:srcRect l="18469" r="18469"/>
          <a:stretch>
            <a:fillRect/>
          </a:stretch>
        </p:blipFill>
        <p:spPr/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2A3A23C-C6B1-4060-8AB4-80821CC5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3" y="457198"/>
            <a:ext cx="10442575" cy="638207"/>
          </a:xfrm>
          <a:solidFill>
            <a:schemeClr val="accent2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AND HARWARE TOOLS REQUIRED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idx="13"/>
          </p:nvPr>
        </p:nvSpPr>
        <p:spPr>
          <a:xfrm>
            <a:off x="6223293" y="1095405"/>
            <a:ext cx="4584212" cy="532126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SOFTWARE:</a:t>
            </a:r>
          </a:p>
          <a:p>
            <a:pPr algn="just"/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  <a:p>
            <a:pPr algn="just"/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</a:p>
          <a:p>
            <a:pPr algn="just"/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</a:p>
          <a:p>
            <a:pPr algn="just"/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PHP</a:t>
            </a:r>
          </a:p>
          <a:p>
            <a:pPr algn="just"/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</a:p>
          <a:p>
            <a:pPr marL="0" indent="0" algn="just">
              <a:buNone/>
            </a:pPr>
            <a:endParaRPr lang="en-IN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</a:p>
          <a:p>
            <a:pPr lvl="0"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 (CPU) with 2 gigahertz (GHz) frequency or above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minimum of 2 GB of RAM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 Resolution 1024 X 768 or higher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minimum of 20 GB of available space on the hard disk .Internet Connection Broadband (high-speed) Internet connection with a speed of 4 Mbps.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Keyboard and a Microsoft Mouse or some other compatible pointing device.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47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6</a:t>
            </a:fld>
            <a:endParaRPr lang="en-US" noProof="0" dirty="0"/>
          </a:p>
        </p:txBody>
      </p:sp>
      <p:pic>
        <p:nvPicPr>
          <p:cNvPr id="9" name="Picture Placeholder 6" descr="Tailor's dummy">
            <a:extLst>
              <a:ext uri="{FF2B5EF4-FFF2-40B4-BE49-F238E27FC236}">
                <a16:creationId xmlns:a16="http://schemas.microsoft.com/office/drawing/2014/main" id="{D11F4D22-66FA-427F-8D2E-245BB0F807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4" r="14"/>
          <a:stretch>
            <a:fillRect/>
          </a:stretch>
        </p:blipFill>
        <p:spPr>
          <a:xfrm>
            <a:off x="474536" y="425436"/>
            <a:ext cx="11274552" cy="5943600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2A3A23C-C6B1-4060-8AB4-80821CC5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3" y="580728"/>
            <a:ext cx="10442575" cy="514678"/>
          </a:xfrm>
          <a:solidFill>
            <a:schemeClr val="accent2"/>
          </a:solidFill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STEPS TO CREATE A WEBSITE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38509" y="1250699"/>
            <a:ext cx="6348675" cy="4239622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indent="-179705" algn="just"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Creating</a:t>
            </a: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 site</a:t>
            </a:r>
            <a:r>
              <a:rPr lang="en-US" spc="-5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requires multiple</a:t>
            </a:r>
            <a:r>
              <a:rPr lang="en-US" spc="-5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steps which</a:t>
            </a:r>
            <a:r>
              <a:rPr lang="en-US" spc="-5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includes the</a:t>
            </a:r>
            <a:r>
              <a:rPr lang="en-US" spc="-5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following:</a:t>
            </a:r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179705" algn="just">
              <a:spcBef>
                <a:spcPts val="15"/>
              </a:spcBef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spcBef>
                <a:spcPts val="685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673100" algn="l"/>
                <a:tab pos="673735" algn="l"/>
              </a:tabLst>
            </a:pP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Creating</a:t>
            </a:r>
            <a:r>
              <a:rPr lang="en-US" spc="-10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a UI(User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interface</a:t>
            </a:r>
            <a:r>
              <a:rPr lang="en-US" dirty="0" smtClean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)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spcBef>
                <a:spcPts val="685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673100" algn="l"/>
                <a:tab pos="673735" algn="l"/>
              </a:tabLst>
            </a:pPr>
            <a:r>
              <a:rPr lang="en-US" dirty="0" smtClean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Scripting(Both</a:t>
            </a:r>
            <a:r>
              <a:rPr lang="en-US" spc="-5" dirty="0" smtClean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at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server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end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and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client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end</a:t>
            </a:r>
            <a:r>
              <a:rPr lang="en-US" dirty="0" smtClean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)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 side scripting: This scripting is done at the server end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 side scripting: This scripting is done at the client end or the browser.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spcBef>
                <a:spcPts val="685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673100" algn="l"/>
                <a:tab pos="673735" algn="l"/>
              </a:tabLst>
            </a:pPr>
            <a:r>
              <a:rPr lang="en-US" dirty="0" smtClean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Creating</a:t>
            </a:r>
            <a:r>
              <a:rPr lang="en-US" spc="-10" dirty="0" smtClean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a backend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or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the</a:t>
            </a:r>
            <a:r>
              <a:rPr lang="en-US" spc="-5" dirty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ea typeface="Symbol" panose="05050102010706020507" pitchFamily="18" charset="2"/>
                <a:cs typeface="Times New Roman" panose="02020603050405020304" pitchFamily="18" charset="0"/>
              </a:rPr>
              <a:t>database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DBMS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QUERIES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643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7</a:t>
            </a:fld>
            <a:endParaRPr lang="en-US" noProof="0" dirty="0"/>
          </a:p>
        </p:txBody>
      </p:sp>
      <p:graphicFrame>
        <p:nvGraphicFramePr>
          <p:cNvPr id="10" name="object 3">
            <a:extLst>
              <a:ext uri="{FF2B5EF4-FFF2-40B4-BE49-F238E27FC236}">
                <a16:creationId xmlns:a16="http://schemas.microsoft.com/office/drawing/2014/main" id="{F05CE8DD-44D0-4499-8DB2-5AD266B05B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3227702"/>
              </p:ext>
            </p:extLst>
          </p:nvPr>
        </p:nvGraphicFramePr>
        <p:xfrm>
          <a:off x="6113466" y="632407"/>
          <a:ext cx="5124159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Placeholder 10" descr="closet full of suits&#10;">
            <a:extLst>
              <a:ext uri="{FF2B5EF4-FFF2-40B4-BE49-F238E27FC236}">
                <a16:creationId xmlns:a16="http://schemas.microsoft.com/office/drawing/2014/main" id="{7E30118F-314F-416D-9E15-BE5CCBE024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7">
            <a:alphaModFix amt="70000"/>
          </a:blip>
          <a:srcRect l="18469" r="18469"/>
          <a:stretch>
            <a:fillRect/>
          </a:stretch>
        </p:blipFill>
        <p:spPr>
          <a:xfrm>
            <a:off x="476190" y="542244"/>
            <a:ext cx="5637276" cy="5959476"/>
          </a:xfrm>
        </p:spPr>
      </p:pic>
      <p:sp>
        <p:nvSpPr>
          <p:cNvPr id="13" name="Rectangle 12"/>
          <p:cNvSpPr/>
          <p:nvPr/>
        </p:nvSpPr>
        <p:spPr>
          <a:xfrm>
            <a:off x="1035541" y="873125"/>
            <a:ext cx="1946367" cy="132343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txBody>
          <a:bodyPr wrap="none">
            <a:spAutoFit/>
          </a:bodyPr>
          <a:lstStyle/>
          <a:p>
            <a:pPr marL="12700"/>
            <a:r>
              <a:rPr lang="en-US" sz="4000" b="1" spc="-5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</a:t>
            </a:r>
          </a:p>
          <a:p>
            <a:pPr marL="12700"/>
            <a:r>
              <a:rPr lang="en-US" sz="4000" b="1" spc="-5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endParaRPr lang="en-US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554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8</a:t>
            </a:fld>
            <a:endParaRPr lang="en-US" noProof="0" dirty="0"/>
          </a:p>
        </p:txBody>
      </p:sp>
      <p:pic>
        <p:nvPicPr>
          <p:cNvPr id="10" name="Picture Placeholder 10" descr="closet full of suits&#10;">
            <a:extLst>
              <a:ext uri="{FF2B5EF4-FFF2-40B4-BE49-F238E27FC236}">
                <a16:creationId xmlns:a16="http://schemas.microsoft.com/office/drawing/2014/main" id="{7E30118F-314F-416D-9E15-BE5CCBE024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alphaModFix amt="70000"/>
          </a:blip>
          <a:srcRect l="18469" r="18469"/>
          <a:stretch>
            <a:fillRect/>
          </a:stretch>
        </p:blipFill>
        <p:spPr>
          <a:xfrm>
            <a:off x="6286264" y="588897"/>
            <a:ext cx="5637276" cy="5959476"/>
          </a:xfrm>
        </p:spPr>
      </p:pic>
      <p:sp>
        <p:nvSpPr>
          <p:cNvPr id="11" name="Rectangle 10"/>
          <p:cNvSpPr/>
          <p:nvPr/>
        </p:nvSpPr>
        <p:spPr>
          <a:xfrm>
            <a:off x="7538978" y="859842"/>
            <a:ext cx="3352841" cy="132343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txBody>
          <a:bodyPr wrap="none">
            <a:spAutoFit/>
          </a:bodyPr>
          <a:lstStyle/>
          <a:p>
            <a:pPr marL="12700"/>
            <a:r>
              <a:rPr lang="en-US" sz="4000" b="1" spc="-5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</a:t>
            </a:r>
          </a:p>
          <a:p>
            <a:pPr marL="12700"/>
            <a:r>
              <a:rPr lang="en-US" sz="4000" b="1" spc="-5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endParaRPr lang="en-US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38509" y="662838"/>
            <a:ext cx="5124159" cy="3744000"/>
            <a:chOff x="0" y="242889"/>
            <a:chExt cx="5124159" cy="374400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16" name="Rounded Rectangle 15"/>
            <p:cNvSpPr/>
            <p:nvPr/>
          </p:nvSpPr>
          <p:spPr>
            <a:xfrm>
              <a:off x="0" y="242889"/>
              <a:ext cx="5124159" cy="3744000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 txBox="1"/>
            <p:nvPr/>
          </p:nvSpPr>
          <p:spPr>
            <a:xfrm>
              <a:off x="182767" y="425656"/>
              <a:ext cx="4758625" cy="337846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l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500" kern="1200" dirty="0">
                  <a:solidFill>
                    <a:srgbClr val="7B698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Users can browse products through category navigation or  by performing a search. Search will be on keyword base  and advance search option will be available on the  website. Searching parameters for advance search would  be: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294386" y="4547749"/>
            <a:ext cx="10116037" cy="1104376"/>
            <a:chOff x="-4991878" y="3917513"/>
            <a:chExt cx="10116037" cy="1104376"/>
          </a:xfrm>
        </p:grpSpPr>
        <p:sp>
          <p:nvSpPr>
            <p:cNvPr id="14" name="Rectangle 13"/>
            <p:cNvSpPr/>
            <p:nvPr/>
          </p:nvSpPr>
          <p:spPr>
            <a:xfrm>
              <a:off x="0" y="3986889"/>
              <a:ext cx="5124159" cy="1035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TextBox 14"/>
            <p:cNvSpPr txBox="1"/>
            <p:nvPr/>
          </p:nvSpPr>
          <p:spPr>
            <a:xfrm>
              <a:off x="-4991878" y="3917513"/>
              <a:ext cx="5124159" cy="1035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2692" tIns="31750" rIns="177800" bIns="31750" numCol="1" spcCol="1270" anchor="t" anchorCtr="0">
              <a:noAutofit/>
            </a:bodyPr>
            <a:lstStyle/>
            <a:p>
              <a:pPr marL="228600" lvl="1" indent="-2286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20000"/>
                </a:spcAft>
                <a:buChar char="••"/>
              </a:pPr>
              <a:r>
                <a:rPr lang="en-US" sz="2000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Price range</a:t>
              </a:r>
            </a:p>
            <a:p>
              <a:pPr marL="228600" lvl="1" indent="-2286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20000"/>
                </a:spcAft>
                <a:buChar char="••"/>
              </a:pPr>
              <a:r>
                <a:rPr lang="en-US" sz="2000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Brands</a:t>
              </a:r>
            </a:p>
            <a:p>
              <a:pPr marL="228600" lvl="1" indent="-2286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20000"/>
                </a:spcAft>
                <a:buChar char="••"/>
              </a:pPr>
              <a:r>
                <a:rPr lang="en-US" sz="2000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Categories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650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9</a:t>
            </a:fld>
            <a:endParaRPr lang="en-US" noProof="0" dirty="0"/>
          </a:p>
        </p:txBody>
      </p:sp>
      <p:pic>
        <p:nvPicPr>
          <p:cNvPr id="13" name="Picture 12" descr="Hourglass and a calendar">
            <a:extLst>
              <a:ext uri="{FF2B5EF4-FFF2-40B4-BE49-F238E27FC236}">
                <a16:creationId xmlns:a16="http://schemas.microsoft.com/office/drawing/2014/main" id="{80D0E8C9-716F-47A6-82D7-53F8C37D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10667" r="2" b="2"/>
          <a:stretch/>
        </p:blipFill>
        <p:spPr>
          <a:xfrm>
            <a:off x="0" y="16693"/>
            <a:ext cx="12192000" cy="684130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</p:pic>
      <p:sp>
        <p:nvSpPr>
          <p:cNvPr id="14" name="object 2"/>
          <p:cNvSpPr txBox="1">
            <a:spLocks noGrp="1"/>
          </p:cNvSpPr>
          <p:nvPr>
            <p:ph type="title"/>
          </p:nvPr>
        </p:nvSpPr>
        <p:spPr>
          <a:xfrm>
            <a:off x="2570320" y="1395884"/>
            <a:ext cx="6686550" cy="22627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12065" marR="5080" indent="3175">
              <a:lnSpc>
                <a:spcPct val="90000"/>
              </a:lnSpc>
            </a:pPr>
            <a:r>
              <a:rPr lang="en-US" sz="2600" spc="-5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Clicking on </a:t>
            </a:r>
            <a:r>
              <a:rPr lang="en-US" sz="260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</a:t>
            </a:r>
            <a:r>
              <a:rPr lang="en-US" sz="2600" spc="-1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category </a:t>
            </a:r>
            <a:r>
              <a:rPr lang="en-US" sz="260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will </a:t>
            </a:r>
            <a:r>
              <a:rPr lang="en-US" sz="2600" spc="-15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 </a:t>
            </a:r>
            <a:r>
              <a:rPr lang="en-US" sz="260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600" spc="-1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 </a:t>
            </a:r>
            <a:r>
              <a:rPr lang="en-US" sz="2600" spc="-5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 </a:t>
            </a:r>
            <a:r>
              <a:rPr lang="en-US" sz="2600" spc="-1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subcategories. </a:t>
            </a:r>
            <a:r>
              <a:rPr lang="en-US" sz="2600" spc="-5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Clicking upon </a:t>
            </a:r>
            <a:r>
              <a:rPr lang="en-US" sz="260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600" spc="-1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subcategory </a:t>
            </a:r>
            <a:r>
              <a:rPr lang="en-US" sz="260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lang="en-US" sz="2600" spc="-8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spc="-15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  </a:t>
            </a:r>
            <a:r>
              <a:rPr lang="en-US" sz="260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600" spc="-1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 </a:t>
            </a:r>
            <a:r>
              <a:rPr lang="en-US" sz="2600" spc="-5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2600" spc="-1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products </a:t>
            </a:r>
            <a:r>
              <a:rPr lang="en-US" sz="260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services </a:t>
            </a:r>
            <a:r>
              <a:rPr lang="en-US" sz="2600" spc="-5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2600" spc="-1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subcategories  corresponding </a:t>
            </a:r>
            <a:r>
              <a:rPr lang="en-US" sz="2600" spc="-15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600" spc="-1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lang="en-US" sz="2600" spc="-3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category.</a:t>
            </a:r>
            <a:endParaRPr lang="en-US" sz="2600" dirty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bject 3"/>
          <p:cNvSpPr/>
          <p:nvPr/>
        </p:nvSpPr>
        <p:spPr>
          <a:xfrm>
            <a:off x="3084303" y="3905592"/>
            <a:ext cx="4733925" cy="248602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6700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6">
      <a:dk1>
        <a:srgbClr val="3F5779"/>
      </a:dk1>
      <a:lt1>
        <a:sysClr val="window" lastClr="FFFFFF"/>
      </a:lt1>
      <a:dk2>
        <a:srgbClr val="96556D"/>
      </a:dk2>
      <a:lt2>
        <a:srgbClr val="3B99BB"/>
      </a:lt2>
      <a:accent1>
        <a:srgbClr val="96556D"/>
      </a:accent1>
      <a:accent2>
        <a:srgbClr val="FFFFFF"/>
      </a:accent2>
      <a:accent3>
        <a:srgbClr val="855939"/>
      </a:accent3>
      <a:accent4>
        <a:srgbClr val="3D8C74"/>
      </a:accent4>
      <a:accent5>
        <a:srgbClr val="999999"/>
      </a:accent5>
      <a:accent6>
        <a:srgbClr val="3B99BB"/>
      </a:accent6>
      <a:hlink>
        <a:srgbClr val="3F5779"/>
      </a:hlink>
      <a:folHlink>
        <a:srgbClr val="3F5779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rgbClr val="6D3B4F">
                <a:alpha val="20000"/>
              </a:srgbClr>
            </a:gs>
            <a:gs pos="100000">
              <a:schemeClr val="bg2">
                <a:alpha val="20000"/>
              </a:schemeClr>
            </a:gs>
          </a:gsLst>
          <a:lin ang="108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33850888_Retail pitch deck_RVA_v4" id="{8F2882B0-1BFE-4293-BF1B-5E9F7535F411}" vid="{2736E5B9-BA7A-4750-88E9-E7AE6A3F07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4BED453-9FB1-4982-A2CE-02B1DAF46AE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2A47430-C725-4DCD-9053-3498D56D74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A17391F-2502-4070-B520-AB23643635E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Retail pitch deck</Template>
  <TotalTime>0</TotalTime>
  <Words>1217</Words>
  <Application>Microsoft Office PowerPoint</Application>
  <PresentationFormat>Widescreen</PresentationFormat>
  <Paragraphs>178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Arial Black</vt:lpstr>
      <vt:lpstr>Calibri</vt:lpstr>
      <vt:lpstr>Symbol</vt:lpstr>
      <vt:lpstr>Tahoma</vt:lpstr>
      <vt:lpstr>Times New Roman</vt:lpstr>
      <vt:lpstr>Verdana</vt:lpstr>
      <vt:lpstr>Wingdings</vt:lpstr>
      <vt:lpstr>Office Theme</vt:lpstr>
      <vt:lpstr>E-COMMERCE WEBSITE</vt:lpstr>
      <vt:lpstr>Group Member Details and Contributions</vt:lpstr>
      <vt:lpstr>OBJECTIVE</vt:lpstr>
      <vt:lpstr>INTRODUCTION</vt:lpstr>
      <vt:lpstr>SOFTWARE AND HARWARE TOOLS REQUIRED</vt:lpstr>
      <vt:lpstr>STEPS TO CREATE A WEBSITE</vt:lpstr>
      <vt:lpstr>PowerPoint Presentation</vt:lpstr>
      <vt:lpstr>PowerPoint Presentation</vt:lpstr>
      <vt:lpstr>Clicking on main category will display the list of  subcategories. Clicking upon the subcategory will display  the list of products and services of subcategories  corresponding to that category.</vt:lpstr>
      <vt:lpstr>PowerPoint Presentation</vt:lpstr>
      <vt:lpstr>PowerPoint Presentation</vt:lpstr>
      <vt:lpstr>SHOPPING  CART</vt:lpstr>
      <vt:lpstr>PowerPoint Presentation</vt:lpstr>
      <vt:lpstr>ADD TO CART FORM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AND FUTURE SCOPE</vt:lpstr>
      <vt:lpstr>PowerPoint Presentation</vt:lpstr>
      <vt:lpstr>PowerPoint Presentation</vt:lpstr>
      <vt:lpstr>Thank you!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2021-07-13T05:17:57Z</dcterms:created>
  <dcterms:modified xsi:type="dcterms:W3CDTF">2021-07-13T07:38:40Z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